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5" r:id="rId2"/>
    <p:sldId id="346" r:id="rId3"/>
    <p:sldId id="347" r:id="rId4"/>
    <p:sldId id="348" r:id="rId5"/>
    <p:sldId id="349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  <p:sldId id="444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33D375-CF29-48B4-A694-BA330306F443}" v="284" dt="2022-05-08T01:44:47.6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F933D375-CF29-48B4-A694-BA330306F443}"/>
    <pc:docChg chg="custSel modSld">
      <pc:chgData name="Laura Oathout" userId="6ff55ba14486fe89" providerId="LiveId" clId="{F933D375-CF29-48B4-A694-BA330306F443}" dt="2022-05-08T01:44:47.670" v="511"/>
      <pc:docMkLst>
        <pc:docMk/>
      </pc:docMkLst>
      <pc:sldChg chg="delSp mod setBg">
        <pc:chgData name="Laura Oathout" userId="6ff55ba14486fe89" providerId="LiveId" clId="{F933D375-CF29-48B4-A694-BA330306F443}" dt="2022-05-08T01:44:47.077" v="17"/>
        <pc:sldMkLst>
          <pc:docMk/>
          <pc:sldMk cId="2798909065" sldId="345"/>
        </pc:sldMkLst>
        <pc:spChg chg="del">
          <ac:chgData name="Laura Oathout" userId="6ff55ba14486fe89" providerId="LiveId" clId="{F933D375-CF29-48B4-A694-BA330306F443}" dt="2022-05-08T01:44:47.061" v="15"/>
          <ac:spMkLst>
            <pc:docMk/>
            <pc:sldMk cId="2798909065" sldId="345"/>
            <ac:spMk id="2" creationId="{C39917D4-696F-4F54-9EDF-A045AFBE7B22}"/>
          </ac:spMkLst>
        </pc:spChg>
        <pc:spChg chg="del">
          <ac:chgData name="Laura Oathout" userId="6ff55ba14486fe89" providerId="LiveId" clId="{F933D375-CF29-48B4-A694-BA330306F443}" dt="2022-05-08T01:44:47.056" v="3"/>
          <ac:spMkLst>
            <pc:docMk/>
            <pc:sldMk cId="2798909065" sldId="345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057" v="5"/>
          <ac:spMkLst>
            <pc:docMk/>
            <pc:sldMk cId="2798909065" sldId="345"/>
            <ac:spMk id="7" creationId="{CA62C444-D0EF-419D-9C7D-835A100A42D3}"/>
          </ac:spMkLst>
        </pc:spChg>
        <pc:spChg chg="del">
          <ac:chgData name="Laura Oathout" userId="6ff55ba14486fe89" providerId="LiveId" clId="{F933D375-CF29-48B4-A694-BA330306F443}" dt="2022-05-08T01:44:47.057" v="7"/>
          <ac:spMkLst>
            <pc:docMk/>
            <pc:sldMk cId="2798909065" sldId="345"/>
            <ac:spMk id="8" creationId="{42FC0D03-8F35-4A41-A155-6EA71D62605E}"/>
          </ac:spMkLst>
        </pc:spChg>
        <pc:grpChg chg="del">
          <ac:chgData name="Laura Oathout" userId="6ff55ba14486fe89" providerId="LiveId" clId="{F933D375-CF29-48B4-A694-BA330306F443}" dt="2022-05-08T01:44:47.057" v="9"/>
          <ac:grpSpMkLst>
            <pc:docMk/>
            <pc:sldMk cId="2798909065" sldId="345"/>
            <ac:grpSpMk id="12" creationId="{CD67A1E7-1EF1-4865-8F5C-8F8CA1832F93}"/>
          </ac:grpSpMkLst>
        </pc:grpChg>
        <pc:picChg chg="del">
          <ac:chgData name="Laura Oathout" userId="6ff55ba14486fe89" providerId="LiveId" clId="{F933D375-CF29-48B4-A694-BA330306F443}" dt="2022-05-08T01:44:47.049" v="1"/>
          <ac:picMkLst>
            <pc:docMk/>
            <pc:sldMk cId="2798909065" sldId="345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057" v="11"/>
          <ac:picMkLst>
            <pc:docMk/>
            <pc:sldMk cId="2798909065" sldId="345"/>
            <ac:picMk id="11" creationId="{916CF471-86C3-4A0F-80D7-03E0399BC2FD}"/>
          </ac:picMkLst>
        </pc:picChg>
        <pc:picChg chg="del">
          <ac:chgData name="Laura Oathout" userId="6ff55ba14486fe89" providerId="LiveId" clId="{F933D375-CF29-48B4-A694-BA330306F443}" dt="2022-05-08T01:44:47.060" v="13"/>
          <ac:picMkLst>
            <pc:docMk/>
            <pc:sldMk cId="2798909065" sldId="345"/>
            <ac:picMk id="14" creationId="{C6D89DE6-3FD5-4AD3-8235-B15D9367505F}"/>
          </ac:picMkLst>
        </pc:picChg>
      </pc:sldChg>
      <pc:sldChg chg="delSp mod setBg">
        <pc:chgData name="Laura Oathout" userId="6ff55ba14486fe89" providerId="LiveId" clId="{F933D375-CF29-48B4-A694-BA330306F443}" dt="2022-05-08T01:44:47.109" v="45"/>
        <pc:sldMkLst>
          <pc:docMk/>
          <pc:sldMk cId="3567425455" sldId="346"/>
        </pc:sldMkLst>
        <pc:spChg chg="del">
          <ac:chgData name="Laura Oathout" userId="6ff55ba14486fe89" providerId="LiveId" clId="{F933D375-CF29-48B4-A694-BA330306F443}" dt="2022-05-08T01:44:47.077" v="21"/>
          <ac:spMkLst>
            <pc:docMk/>
            <pc:sldMk cId="3567425455" sldId="346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077" v="39"/>
          <ac:spMkLst>
            <pc:docMk/>
            <pc:sldMk cId="3567425455" sldId="346"/>
            <ac:spMk id="20" creationId="{1C937710-6871-474A-9632-44160A47A4C7}"/>
          </ac:spMkLst>
        </pc:spChg>
        <pc:spChg chg="del">
          <ac:chgData name="Laura Oathout" userId="6ff55ba14486fe89" providerId="LiveId" clId="{F933D375-CF29-48B4-A694-BA330306F443}" dt="2022-05-08T01:44:47.077" v="41"/>
          <ac:spMkLst>
            <pc:docMk/>
            <pc:sldMk cId="3567425455" sldId="346"/>
            <ac:spMk id="21" creationId="{3D809698-DAC4-4276-928F-CDE41547E986}"/>
          </ac:spMkLst>
        </pc:spChg>
        <pc:picChg chg="del">
          <ac:chgData name="Laura Oathout" userId="6ff55ba14486fe89" providerId="LiveId" clId="{F933D375-CF29-48B4-A694-BA330306F443}" dt="2022-05-08T01:44:47.077" v="23"/>
          <ac:picMkLst>
            <pc:docMk/>
            <pc:sldMk cId="3567425455" sldId="346"/>
            <ac:picMk id="3" creationId="{665F2F99-1EBC-4116-BFE1-EF105E1A3A6C}"/>
          </ac:picMkLst>
        </pc:picChg>
        <pc:picChg chg="del">
          <ac:chgData name="Laura Oathout" userId="6ff55ba14486fe89" providerId="LiveId" clId="{F933D375-CF29-48B4-A694-BA330306F443}" dt="2022-05-08T01:44:47.077" v="19"/>
          <ac:picMkLst>
            <pc:docMk/>
            <pc:sldMk cId="3567425455" sldId="346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077" v="25"/>
          <ac:picMkLst>
            <pc:docMk/>
            <pc:sldMk cId="3567425455" sldId="346"/>
            <ac:picMk id="13" creationId="{582D2DF3-F90A-495B-A049-BD4675E8AB75}"/>
          </ac:picMkLst>
        </pc:picChg>
        <pc:picChg chg="del">
          <ac:chgData name="Laura Oathout" userId="6ff55ba14486fe89" providerId="LiveId" clId="{F933D375-CF29-48B4-A694-BA330306F443}" dt="2022-05-08T01:44:47.077" v="37"/>
          <ac:picMkLst>
            <pc:docMk/>
            <pc:sldMk cId="3567425455" sldId="346"/>
            <ac:picMk id="14" creationId="{C6D89DE6-3FD5-4AD3-8235-B15D9367505F}"/>
          </ac:picMkLst>
        </pc:picChg>
        <pc:picChg chg="del">
          <ac:chgData name="Laura Oathout" userId="6ff55ba14486fe89" providerId="LiveId" clId="{F933D375-CF29-48B4-A694-BA330306F443}" dt="2022-05-08T01:44:47.077" v="31"/>
          <ac:picMkLst>
            <pc:docMk/>
            <pc:sldMk cId="3567425455" sldId="346"/>
            <ac:picMk id="16" creationId="{74CAEA91-5CD0-4109-BE1E-6A6F60033440}"/>
          </ac:picMkLst>
        </pc:picChg>
        <pc:picChg chg="del">
          <ac:chgData name="Laura Oathout" userId="6ff55ba14486fe89" providerId="LiveId" clId="{F933D375-CF29-48B4-A694-BA330306F443}" dt="2022-05-08T01:44:47.077" v="33"/>
          <ac:picMkLst>
            <pc:docMk/>
            <pc:sldMk cId="3567425455" sldId="346"/>
            <ac:picMk id="17" creationId="{B7FDED8E-44DC-4985-ACC4-092105E4F4B5}"/>
          </ac:picMkLst>
        </pc:picChg>
        <pc:picChg chg="del">
          <ac:chgData name="Laura Oathout" userId="6ff55ba14486fe89" providerId="LiveId" clId="{F933D375-CF29-48B4-A694-BA330306F443}" dt="2022-05-08T01:44:47.077" v="29"/>
          <ac:picMkLst>
            <pc:docMk/>
            <pc:sldMk cId="3567425455" sldId="346"/>
            <ac:picMk id="19" creationId="{C84F5A4C-6E2F-45B8-869C-80886E563F72}"/>
          </ac:picMkLst>
        </pc:picChg>
        <pc:picChg chg="del">
          <ac:chgData name="Laura Oathout" userId="6ff55ba14486fe89" providerId="LiveId" clId="{F933D375-CF29-48B4-A694-BA330306F443}" dt="2022-05-08T01:44:47.077" v="43"/>
          <ac:picMkLst>
            <pc:docMk/>
            <pc:sldMk cId="3567425455" sldId="346"/>
            <ac:picMk id="24" creationId="{9576C06E-1EE0-4A05-9A00-2E7D1903B76C}"/>
          </ac:picMkLst>
        </pc:picChg>
        <pc:picChg chg="del">
          <ac:chgData name="Laura Oathout" userId="6ff55ba14486fe89" providerId="LiveId" clId="{F933D375-CF29-48B4-A694-BA330306F443}" dt="2022-05-08T01:44:47.077" v="27"/>
          <ac:picMkLst>
            <pc:docMk/>
            <pc:sldMk cId="3567425455" sldId="346"/>
            <ac:picMk id="26" creationId="{976D51E5-FAF5-4AE9-854C-22587AF1C4A7}"/>
          </ac:picMkLst>
        </pc:picChg>
        <pc:picChg chg="del">
          <ac:chgData name="Laura Oathout" userId="6ff55ba14486fe89" providerId="LiveId" clId="{F933D375-CF29-48B4-A694-BA330306F443}" dt="2022-05-08T01:44:47.077" v="35"/>
          <ac:picMkLst>
            <pc:docMk/>
            <pc:sldMk cId="3567425455" sldId="346"/>
            <ac:picMk id="28" creationId="{3E09B45A-98D8-425F-B340-FF13D3A6DEBF}"/>
          </ac:picMkLst>
        </pc:picChg>
      </pc:sldChg>
      <pc:sldChg chg="delSp mod setBg">
        <pc:chgData name="Laura Oathout" userId="6ff55ba14486fe89" providerId="LiveId" clId="{F933D375-CF29-48B4-A694-BA330306F443}" dt="2022-05-08T01:44:47.161" v="87"/>
        <pc:sldMkLst>
          <pc:docMk/>
          <pc:sldMk cId="846860818" sldId="347"/>
        </pc:sldMkLst>
        <pc:spChg chg="del">
          <ac:chgData name="Laura Oathout" userId="6ff55ba14486fe89" providerId="LiveId" clId="{F933D375-CF29-48B4-A694-BA330306F443}" dt="2022-05-08T01:44:47.124" v="49"/>
          <ac:spMkLst>
            <pc:docMk/>
            <pc:sldMk cId="846860818" sldId="347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124" v="61"/>
          <ac:spMkLst>
            <pc:docMk/>
            <pc:sldMk cId="846860818" sldId="347"/>
            <ac:spMk id="7" creationId="{6B972F51-6DB2-4FF8-BBB1-09555BA6E837}"/>
          </ac:spMkLst>
        </pc:spChg>
        <pc:spChg chg="del">
          <ac:chgData name="Laura Oathout" userId="6ff55ba14486fe89" providerId="LiveId" clId="{F933D375-CF29-48B4-A694-BA330306F443}" dt="2022-05-08T01:44:47.124" v="57"/>
          <ac:spMkLst>
            <pc:docMk/>
            <pc:sldMk cId="846860818" sldId="347"/>
            <ac:spMk id="20" creationId="{1C937710-6871-474A-9632-44160A47A4C7}"/>
          </ac:spMkLst>
        </pc:spChg>
        <pc:spChg chg="del">
          <ac:chgData name="Laura Oathout" userId="6ff55ba14486fe89" providerId="LiveId" clId="{F933D375-CF29-48B4-A694-BA330306F443}" dt="2022-05-08T01:44:47.124" v="59"/>
          <ac:spMkLst>
            <pc:docMk/>
            <pc:sldMk cId="846860818" sldId="347"/>
            <ac:spMk id="21" creationId="{3D809698-DAC4-4276-928F-CDE41547E986}"/>
          </ac:spMkLst>
        </pc:spChg>
        <pc:spChg chg="del">
          <ac:chgData name="Laura Oathout" userId="6ff55ba14486fe89" providerId="LiveId" clId="{F933D375-CF29-48B4-A694-BA330306F443}" dt="2022-05-08T01:44:47.124" v="63"/>
          <ac:spMkLst>
            <pc:docMk/>
            <pc:sldMk cId="846860818" sldId="347"/>
            <ac:spMk id="25" creationId="{76E2A1B0-0016-4AE7-A8D1-1D81A65E929A}"/>
          </ac:spMkLst>
        </pc:spChg>
        <pc:spChg chg="del">
          <ac:chgData name="Laura Oathout" userId="6ff55ba14486fe89" providerId="LiveId" clId="{F933D375-CF29-48B4-A694-BA330306F443}" dt="2022-05-08T01:44:47.124" v="65"/>
          <ac:spMkLst>
            <pc:docMk/>
            <pc:sldMk cId="846860818" sldId="347"/>
            <ac:spMk id="27" creationId="{4A744F74-7E73-492B-8EA8-1302C1F07933}"/>
          </ac:spMkLst>
        </pc:spChg>
        <pc:spChg chg="del">
          <ac:chgData name="Laura Oathout" userId="6ff55ba14486fe89" providerId="LiveId" clId="{F933D375-CF29-48B4-A694-BA330306F443}" dt="2022-05-08T01:44:47.124" v="67"/>
          <ac:spMkLst>
            <pc:docMk/>
            <pc:sldMk cId="846860818" sldId="347"/>
            <ac:spMk id="28" creationId="{DB55932B-F876-4486-90B0-A4BC77FD2F6D}"/>
          </ac:spMkLst>
        </pc:spChg>
        <pc:spChg chg="del">
          <ac:chgData name="Laura Oathout" userId="6ff55ba14486fe89" providerId="LiveId" clId="{F933D375-CF29-48B4-A694-BA330306F443}" dt="2022-05-08T01:44:47.124" v="69"/>
          <ac:spMkLst>
            <pc:docMk/>
            <pc:sldMk cId="846860818" sldId="347"/>
            <ac:spMk id="29" creationId="{E0BF3F1D-C8AE-4AE2-8FCB-295CD88BF352}"/>
          </ac:spMkLst>
        </pc:spChg>
        <pc:spChg chg="del">
          <ac:chgData name="Laura Oathout" userId="6ff55ba14486fe89" providerId="LiveId" clId="{F933D375-CF29-48B4-A694-BA330306F443}" dt="2022-05-08T01:44:47.124" v="71"/>
          <ac:spMkLst>
            <pc:docMk/>
            <pc:sldMk cId="846860818" sldId="347"/>
            <ac:spMk id="30" creationId="{EA6EF501-2336-4E62-B4B8-1FA9E2D85F14}"/>
          </ac:spMkLst>
        </pc:spChg>
        <pc:spChg chg="del">
          <ac:chgData name="Laura Oathout" userId="6ff55ba14486fe89" providerId="LiveId" clId="{F933D375-CF29-48B4-A694-BA330306F443}" dt="2022-05-08T01:44:47.124" v="73"/>
          <ac:spMkLst>
            <pc:docMk/>
            <pc:sldMk cId="846860818" sldId="347"/>
            <ac:spMk id="31" creationId="{38D11C53-7330-4FCF-8B31-7715E7B775C8}"/>
          </ac:spMkLst>
        </pc:spChg>
        <pc:spChg chg="del">
          <ac:chgData name="Laura Oathout" userId="6ff55ba14486fe89" providerId="LiveId" clId="{F933D375-CF29-48B4-A694-BA330306F443}" dt="2022-05-08T01:44:47.124" v="75"/>
          <ac:spMkLst>
            <pc:docMk/>
            <pc:sldMk cId="846860818" sldId="347"/>
            <ac:spMk id="32" creationId="{86969DBE-CDC7-43E0-8258-11DDF003FF32}"/>
          </ac:spMkLst>
        </pc:spChg>
        <pc:spChg chg="del">
          <ac:chgData name="Laura Oathout" userId="6ff55ba14486fe89" providerId="LiveId" clId="{F933D375-CF29-48B4-A694-BA330306F443}" dt="2022-05-08T01:44:47.124" v="77"/>
          <ac:spMkLst>
            <pc:docMk/>
            <pc:sldMk cId="846860818" sldId="347"/>
            <ac:spMk id="33" creationId="{75EDF8B4-7EF5-449B-A85A-20D5B97D2913}"/>
          </ac:spMkLst>
        </pc:spChg>
        <pc:picChg chg="del">
          <ac:chgData name="Laura Oathout" userId="6ff55ba14486fe89" providerId="LiveId" clId="{F933D375-CF29-48B4-A694-BA330306F443}" dt="2022-05-08T01:44:47.124" v="51"/>
          <ac:picMkLst>
            <pc:docMk/>
            <pc:sldMk cId="846860818" sldId="347"/>
            <ac:picMk id="4" creationId="{A967317C-4D43-430E-856F-A724860C9A69}"/>
          </ac:picMkLst>
        </pc:picChg>
        <pc:picChg chg="del">
          <ac:chgData name="Laura Oathout" userId="6ff55ba14486fe89" providerId="LiveId" clId="{F933D375-CF29-48B4-A694-BA330306F443}" dt="2022-05-08T01:44:47.124" v="47"/>
          <ac:picMkLst>
            <pc:docMk/>
            <pc:sldMk cId="846860818" sldId="347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124" v="79"/>
          <ac:picMkLst>
            <pc:docMk/>
            <pc:sldMk cId="846860818" sldId="347"/>
            <ac:picMk id="9" creationId="{68D046B0-82F7-4082-BD19-CAAD67C506E6}"/>
          </ac:picMkLst>
        </pc:picChg>
        <pc:picChg chg="del">
          <ac:chgData name="Laura Oathout" userId="6ff55ba14486fe89" providerId="LiveId" clId="{F933D375-CF29-48B4-A694-BA330306F443}" dt="2022-05-08T01:44:47.124" v="55"/>
          <ac:picMkLst>
            <pc:docMk/>
            <pc:sldMk cId="846860818" sldId="347"/>
            <ac:picMk id="14" creationId="{C6D89DE6-3FD5-4AD3-8235-B15D9367505F}"/>
          </ac:picMkLst>
        </pc:picChg>
        <pc:picChg chg="del">
          <ac:chgData name="Laura Oathout" userId="6ff55ba14486fe89" providerId="LiveId" clId="{F933D375-CF29-48B4-A694-BA330306F443}" dt="2022-05-08T01:44:47.124" v="83"/>
          <ac:picMkLst>
            <pc:docMk/>
            <pc:sldMk cId="846860818" sldId="347"/>
            <ac:picMk id="18" creationId="{B3D6B5DC-82FD-4B05-8B41-DFA72210FE01}"/>
          </ac:picMkLst>
        </pc:picChg>
        <pc:picChg chg="del">
          <ac:chgData name="Laura Oathout" userId="6ff55ba14486fe89" providerId="LiveId" clId="{F933D375-CF29-48B4-A694-BA330306F443}" dt="2022-05-08T01:44:47.124" v="81"/>
          <ac:picMkLst>
            <pc:docMk/>
            <pc:sldMk cId="846860818" sldId="347"/>
            <ac:picMk id="22" creationId="{20444CF0-C310-4A3D-B25D-4D46F475EF14}"/>
          </ac:picMkLst>
        </pc:picChg>
        <pc:picChg chg="del">
          <ac:chgData name="Laura Oathout" userId="6ff55ba14486fe89" providerId="LiveId" clId="{F933D375-CF29-48B4-A694-BA330306F443}" dt="2022-05-08T01:44:47.140" v="85"/>
          <ac:picMkLst>
            <pc:docMk/>
            <pc:sldMk cId="846860818" sldId="347"/>
            <ac:picMk id="23" creationId="{4B428BC8-E1A5-4E56-8724-AAC225F9D0FD}"/>
          </ac:picMkLst>
        </pc:picChg>
        <pc:picChg chg="del">
          <ac:chgData name="Laura Oathout" userId="6ff55ba14486fe89" providerId="LiveId" clId="{F933D375-CF29-48B4-A694-BA330306F443}" dt="2022-05-08T01:44:47.124" v="53"/>
          <ac:picMkLst>
            <pc:docMk/>
            <pc:sldMk cId="846860818" sldId="347"/>
            <ac:picMk id="34" creationId="{6895CC1A-D9E5-4AA2-B8B8-A8E61F83E2B0}"/>
          </ac:picMkLst>
        </pc:picChg>
      </pc:sldChg>
      <pc:sldChg chg="delSp mod setBg">
        <pc:chgData name="Laura Oathout" userId="6ff55ba14486fe89" providerId="LiveId" clId="{F933D375-CF29-48B4-A694-BA330306F443}" dt="2022-05-08T01:44:47.206" v="125"/>
        <pc:sldMkLst>
          <pc:docMk/>
          <pc:sldMk cId="3368653827" sldId="348"/>
        </pc:sldMkLst>
        <pc:spChg chg="del">
          <ac:chgData name="Laura Oathout" userId="6ff55ba14486fe89" providerId="LiveId" clId="{F933D375-CF29-48B4-A694-BA330306F443}" dt="2022-05-08T01:44:47.161" v="91"/>
          <ac:spMkLst>
            <pc:docMk/>
            <pc:sldMk cId="3368653827" sldId="348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161" v="97"/>
          <ac:spMkLst>
            <pc:docMk/>
            <pc:sldMk cId="3368653827" sldId="348"/>
            <ac:spMk id="7" creationId="{6B972F51-6DB2-4FF8-BBB1-09555BA6E837}"/>
          </ac:spMkLst>
        </pc:spChg>
        <pc:spChg chg="del">
          <ac:chgData name="Laura Oathout" userId="6ff55ba14486fe89" providerId="LiveId" clId="{F933D375-CF29-48B4-A694-BA330306F443}" dt="2022-05-08T01:44:47.161" v="95"/>
          <ac:spMkLst>
            <pc:docMk/>
            <pc:sldMk cId="3368653827" sldId="348"/>
            <ac:spMk id="21" creationId="{3D809698-DAC4-4276-928F-CDE41547E986}"/>
          </ac:spMkLst>
        </pc:spChg>
        <pc:spChg chg="del">
          <ac:chgData name="Laura Oathout" userId="6ff55ba14486fe89" providerId="LiveId" clId="{F933D375-CF29-48B4-A694-BA330306F443}" dt="2022-05-08T01:44:47.161" v="99"/>
          <ac:spMkLst>
            <pc:docMk/>
            <pc:sldMk cId="3368653827" sldId="348"/>
            <ac:spMk id="25" creationId="{76E2A1B0-0016-4AE7-A8D1-1D81A65E929A}"/>
          </ac:spMkLst>
        </pc:spChg>
        <pc:spChg chg="del">
          <ac:chgData name="Laura Oathout" userId="6ff55ba14486fe89" providerId="LiveId" clId="{F933D375-CF29-48B4-A694-BA330306F443}" dt="2022-05-08T01:44:47.161" v="101"/>
          <ac:spMkLst>
            <pc:docMk/>
            <pc:sldMk cId="3368653827" sldId="348"/>
            <ac:spMk id="27" creationId="{4A744F74-7E73-492B-8EA8-1302C1F07933}"/>
          </ac:spMkLst>
        </pc:spChg>
        <pc:spChg chg="del">
          <ac:chgData name="Laura Oathout" userId="6ff55ba14486fe89" providerId="LiveId" clId="{F933D375-CF29-48B4-A694-BA330306F443}" dt="2022-05-08T01:44:47.161" v="103"/>
          <ac:spMkLst>
            <pc:docMk/>
            <pc:sldMk cId="3368653827" sldId="348"/>
            <ac:spMk id="28" creationId="{DB55932B-F876-4486-90B0-A4BC77FD2F6D}"/>
          </ac:spMkLst>
        </pc:spChg>
        <pc:spChg chg="del">
          <ac:chgData name="Laura Oathout" userId="6ff55ba14486fe89" providerId="LiveId" clId="{F933D375-CF29-48B4-A694-BA330306F443}" dt="2022-05-08T01:44:47.161" v="105"/>
          <ac:spMkLst>
            <pc:docMk/>
            <pc:sldMk cId="3368653827" sldId="348"/>
            <ac:spMk id="29" creationId="{E0BF3F1D-C8AE-4AE2-8FCB-295CD88BF352}"/>
          </ac:spMkLst>
        </pc:spChg>
        <pc:spChg chg="del">
          <ac:chgData name="Laura Oathout" userId="6ff55ba14486fe89" providerId="LiveId" clId="{F933D375-CF29-48B4-A694-BA330306F443}" dt="2022-05-08T01:44:47.161" v="107"/>
          <ac:spMkLst>
            <pc:docMk/>
            <pc:sldMk cId="3368653827" sldId="348"/>
            <ac:spMk id="30" creationId="{EA6EF501-2336-4E62-B4B8-1FA9E2D85F14}"/>
          </ac:spMkLst>
        </pc:spChg>
        <pc:spChg chg="del">
          <ac:chgData name="Laura Oathout" userId="6ff55ba14486fe89" providerId="LiveId" clId="{F933D375-CF29-48B4-A694-BA330306F443}" dt="2022-05-08T01:44:47.161" v="109"/>
          <ac:spMkLst>
            <pc:docMk/>
            <pc:sldMk cId="3368653827" sldId="348"/>
            <ac:spMk id="31" creationId="{38D11C53-7330-4FCF-8B31-7715E7B775C8}"/>
          </ac:spMkLst>
        </pc:spChg>
        <pc:spChg chg="del">
          <ac:chgData name="Laura Oathout" userId="6ff55ba14486fe89" providerId="LiveId" clId="{F933D375-CF29-48B4-A694-BA330306F443}" dt="2022-05-08T01:44:47.161" v="111"/>
          <ac:spMkLst>
            <pc:docMk/>
            <pc:sldMk cId="3368653827" sldId="348"/>
            <ac:spMk id="32" creationId="{86969DBE-CDC7-43E0-8258-11DDF003FF32}"/>
          </ac:spMkLst>
        </pc:spChg>
        <pc:spChg chg="del">
          <ac:chgData name="Laura Oathout" userId="6ff55ba14486fe89" providerId="LiveId" clId="{F933D375-CF29-48B4-A694-BA330306F443}" dt="2022-05-08T01:44:47.161" v="113"/>
          <ac:spMkLst>
            <pc:docMk/>
            <pc:sldMk cId="3368653827" sldId="348"/>
            <ac:spMk id="33" creationId="{75EDF8B4-7EF5-449B-A85A-20D5B97D2913}"/>
          </ac:spMkLst>
        </pc:spChg>
        <pc:picChg chg="del">
          <ac:chgData name="Laura Oathout" userId="6ff55ba14486fe89" providerId="LiveId" clId="{F933D375-CF29-48B4-A694-BA330306F443}" dt="2022-05-08T01:44:47.161" v="89"/>
          <ac:picMkLst>
            <pc:docMk/>
            <pc:sldMk cId="3368653827" sldId="348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161" v="93"/>
          <ac:picMkLst>
            <pc:docMk/>
            <pc:sldMk cId="3368653827" sldId="348"/>
            <ac:picMk id="14" creationId="{C6D89DE6-3FD5-4AD3-8235-B15D9367505F}"/>
          </ac:picMkLst>
        </pc:picChg>
        <pc:picChg chg="del">
          <ac:chgData name="Laura Oathout" userId="6ff55ba14486fe89" providerId="LiveId" clId="{F933D375-CF29-48B4-A694-BA330306F443}" dt="2022-05-08T01:44:47.161" v="115"/>
          <ac:picMkLst>
            <pc:docMk/>
            <pc:sldMk cId="3368653827" sldId="348"/>
            <ac:picMk id="24" creationId="{E522D664-858B-414E-AD71-D3383457AD21}"/>
          </ac:picMkLst>
        </pc:picChg>
        <pc:picChg chg="del">
          <ac:chgData name="Laura Oathout" userId="6ff55ba14486fe89" providerId="LiveId" clId="{F933D375-CF29-48B4-A694-BA330306F443}" dt="2022-05-08T01:44:47.176" v="117"/>
          <ac:picMkLst>
            <pc:docMk/>
            <pc:sldMk cId="3368653827" sldId="348"/>
            <ac:picMk id="26" creationId="{FFA86BA4-44A1-45F7-8627-FD0A84E8B188}"/>
          </ac:picMkLst>
        </pc:picChg>
        <pc:picChg chg="del">
          <ac:chgData name="Laura Oathout" userId="6ff55ba14486fe89" providerId="LiveId" clId="{F933D375-CF29-48B4-A694-BA330306F443}" dt="2022-05-08T01:44:47.177" v="119"/>
          <ac:picMkLst>
            <pc:docMk/>
            <pc:sldMk cId="3368653827" sldId="348"/>
            <ac:picMk id="34" creationId="{4500351A-9E29-4692-B830-C40B0DA02AEF}"/>
          </ac:picMkLst>
        </pc:picChg>
        <pc:picChg chg="del">
          <ac:chgData name="Laura Oathout" userId="6ff55ba14486fe89" providerId="LiveId" clId="{F933D375-CF29-48B4-A694-BA330306F443}" dt="2022-05-08T01:44:47.178" v="121"/>
          <ac:picMkLst>
            <pc:docMk/>
            <pc:sldMk cId="3368653827" sldId="348"/>
            <ac:picMk id="35" creationId="{18DB489A-2FEC-4FCD-B07F-1E4BC6555D32}"/>
          </ac:picMkLst>
        </pc:picChg>
        <pc:picChg chg="del">
          <ac:chgData name="Laura Oathout" userId="6ff55ba14486fe89" providerId="LiveId" clId="{F933D375-CF29-48B4-A694-BA330306F443}" dt="2022-05-08T01:44:47.178" v="123"/>
          <ac:picMkLst>
            <pc:docMk/>
            <pc:sldMk cId="3368653827" sldId="348"/>
            <ac:picMk id="36" creationId="{4FB18876-8F12-4C9F-BAA1-B356EDEA47AD}"/>
          </ac:picMkLst>
        </pc:picChg>
      </pc:sldChg>
      <pc:sldChg chg="delSp mod setBg">
        <pc:chgData name="Laura Oathout" userId="6ff55ba14486fe89" providerId="LiveId" clId="{F933D375-CF29-48B4-A694-BA330306F443}" dt="2022-05-08T01:44:47.235" v="165"/>
        <pc:sldMkLst>
          <pc:docMk/>
          <pc:sldMk cId="4215621017" sldId="349"/>
        </pc:sldMkLst>
        <pc:spChg chg="del">
          <ac:chgData name="Laura Oathout" userId="6ff55ba14486fe89" providerId="LiveId" clId="{F933D375-CF29-48B4-A694-BA330306F443}" dt="2022-05-08T01:44:47.211" v="129"/>
          <ac:spMkLst>
            <pc:docMk/>
            <pc:sldMk cId="4215621017" sldId="349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211" v="135"/>
          <ac:spMkLst>
            <pc:docMk/>
            <pc:sldMk cId="4215621017" sldId="349"/>
            <ac:spMk id="7" creationId="{6B972F51-6DB2-4FF8-BBB1-09555BA6E837}"/>
          </ac:spMkLst>
        </pc:spChg>
        <pc:spChg chg="del">
          <ac:chgData name="Laura Oathout" userId="6ff55ba14486fe89" providerId="LiveId" clId="{F933D375-CF29-48B4-A694-BA330306F443}" dt="2022-05-08T01:44:47.211" v="133"/>
          <ac:spMkLst>
            <pc:docMk/>
            <pc:sldMk cId="4215621017" sldId="349"/>
            <ac:spMk id="21" creationId="{3D809698-DAC4-4276-928F-CDE41547E986}"/>
          </ac:spMkLst>
        </pc:spChg>
        <pc:spChg chg="del">
          <ac:chgData name="Laura Oathout" userId="6ff55ba14486fe89" providerId="LiveId" clId="{F933D375-CF29-48B4-A694-BA330306F443}" dt="2022-05-08T01:44:47.211" v="137"/>
          <ac:spMkLst>
            <pc:docMk/>
            <pc:sldMk cId="4215621017" sldId="349"/>
            <ac:spMk id="25" creationId="{76E2A1B0-0016-4AE7-A8D1-1D81A65E929A}"/>
          </ac:spMkLst>
        </pc:spChg>
        <pc:spChg chg="del">
          <ac:chgData name="Laura Oathout" userId="6ff55ba14486fe89" providerId="LiveId" clId="{F933D375-CF29-48B4-A694-BA330306F443}" dt="2022-05-08T01:44:47.211" v="139"/>
          <ac:spMkLst>
            <pc:docMk/>
            <pc:sldMk cId="4215621017" sldId="349"/>
            <ac:spMk id="27" creationId="{4A744F74-7E73-492B-8EA8-1302C1F07933}"/>
          </ac:spMkLst>
        </pc:spChg>
        <pc:spChg chg="del">
          <ac:chgData name="Laura Oathout" userId="6ff55ba14486fe89" providerId="LiveId" clId="{F933D375-CF29-48B4-A694-BA330306F443}" dt="2022-05-08T01:44:47.211" v="141"/>
          <ac:spMkLst>
            <pc:docMk/>
            <pc:sldMk cId="4215621017" sldId="349"/>
            <ac:spMk id="28" creationId="{DB55932B-F876-4486-90B0-A4BC77FD2F6D}"/>
          </ac:spMkLst>
        </pc:spChg>
        <pc:spChg chg="del">
          <ac:chgData name="Laura Oathout" userId="6ff55ba14486fe89" providerId="LiveId" clId="{F933D375-CF29-48B4-A694-BA330306F443}" dt="2022-05-08T01:44:47.218" v="143"/>
          <ac:spMkLst>
            <pc:docMk/>
            <pc:sldMk cId="4215621017" sldId="349"/>
            <ac:spMk id="29" creationId="{E0BF3F1D-C8AE-4AE2-8FCB-295CD88BF352}"/>
          </ac:spMkLst>
        </pc:spChg>
        <pc:spChg chg="del">
          <ac:chgData name="Laura Oathout" userId="6ff55ba14486fe89" providerId="LiveId" clId="{F933D375-CF29-48B4-A694-BA330306F443}" dt="2022-05-08T01:44:47.218" v="145"/>
          <ac:spMkLst>
            <pc:docMk/>
            <pc:sldMk cId="4215621017" sldId="349"/>
            <ac:spMk id="30" creationId="{EA6EF501-2336-4E62-B4B8-1FA9E2D85F14}"/>
          </ac:spMkLst>
        </pc:spChg>
        <pc:spChg chg="del">
          <ac:chgData name="Laura Oathout" userId="6ff55ba14486fe89" providerId="LiveId" clId="{F933D375-CF29-48B4-A694-BA330306F443}" dt="2022-05-08T01:44:47.218" v="147"/>
          <ac:spMkLst>
            <pc:docMk/>
            <pc:sldMk cId="4215621017" sldId="349"/>
            <ac:spMk id="31" creationId="{38D11C53-7330-4FCF-8B31-7715E7B775C8}"/>
          </ac:spMkLst>
        </pc:spChg>
        <pc:spChg chg="del">
          <ac:chgData name="Laura Oathout" userId="6ff55ba14486fe89" providerId="LiveId" clId="{F933D375-CF29-48B4-A694-BA330306F443}" dt="2022-05-08T01:44:47.218" v="149"/>
          <ac:spMkLst>
            <pc:docMk/>
            <pc:sldMk cId="4215621017" sldId="349"/>
            <ac:spMk id="32" creationId="{86969DBE-CDC7-43E0-8258-11DDF003FF32}"/>
          </ac:spMkLst>
        </pc:spChg>
        <pc:spChg chg="del">
          <ac:chgData name="Laura Oathout" userId="6ff55ba14486fe89" providerId="LiveId" clId="{F933D375-CF29-48B4-A694-BA330306F443}" dt="2022-05-08T01:44:47.218" v="151"/>
          <ac:spMkLst>
            <pc:docMk/>
            <pc:sldMk cId="4215621017" sldId="349"/>
            <ac:spMk id="33" creationId="{75EDF8B4-7EF5-449B-A85A-20D5B97D2913}"/>
          </ac:spMkLst>
        </pc:spChg>
        <pc:picChg chg="del">
          <ac:chgData name="Laura Oathout" userId="6ff55ba14486fe89" providerId="LiveId" clId="{F933D375-CF29-48B4-A694-BA330306F443}" dt="2022-05-08T01:44:47.211" v="127"/>
          <ac:picMkLst>
            <pc:docMk/>
            <pc:sldMk cId="4215621017" sldId="349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211" v="131"/>
          <ac:picMkLst>
            <pc:docMk/>
            <pc:sldMk cId="4215621017" sldId="349"/>
            <ac:picMk id="14" creationId="{C6D89DE6-3FD5-4AD3-8235-B15D9367505F}"/>
          </ac:picMkLst>
        </pc:picChg>
        <pc:picChg chg="del">
          <ac:chgData name="Laura Oathout" userId="6ff55ba14486fe89" providerId="LiveId" clId="{F933D375-CF29-48B4-A694-BA330306F443}" dt="2022-05-08T01:44:47.218" v="159"/>
          <ac:picMkLst>
            <pc:docMk/>
            <pc:sldMk cId="4215621017" sldId="349"/>
            <ac:picMk id="20" creationId="{1BC1AB86-2DD8-42F5-B2B1-8F2F862B1130}"/>
          </ac:picMkLst>
        </pc:picChg>
        <pc:picChg chg="del">
          <ac:chgData name="Laura Oathout" userId="6ff55ba14486fe89" providerId="LiveId" clId="{F933D375-CF29-48B4-A694-BA330306F443}" dt="2022-05-08T01:44:47.218" v="161"/>
          <ac:picMkLst>
            <pc:docMk/>
            <pc:sldMk cId="4215621017" sldId="349"/>
            <ac:picMk id="22" creationId="{BD640D41-4955-4171-BA28-BB6205B7BC41}"/>
          </ac:picMkLst>
        </pc:picChg>
        <pc:picChg chg="del">
          <ac:chgData name="Laura Oathout" userId="6ff55ba14486fe89" providerId="LiveId" clId="{F933D375-CF29-48B4-A694-BA330306F443}" dt="2022-05-08T01:44:47.218" v="163"/>
          <ac:picMkLst>
            <pc:docMk/>
            <pc:sldMk cId="4215621017" sldId="349"/>
            <ac:picMk id="23" creationId="{6A9F6BB3-2771-4189-A00F-D4748AAAEED2}"/>
          </ac:picMkLst>
        </pc:picChg>
        <pc:picChg chg="del">
          <ac:chgData name="Laura Oathout" userId="6ff55ba14486fe89" providerId="LiveId" clId="{F933D375-CF29-48B4-A694-BA330306F443}" dt="2022-05-08T01:44:47.218" v="153"/>
          <ac:picMkLst>
            <pc:docMk/>
            <pc:sldMk cId="4215621017" sldId="349"/>
            <ac:picMk id="24" creationId="{E522D664-858B-414E-AD71-D3383457AD21}"/>
          </ac:picMkLst>
        </pc:picChg>
        <pc:picChg chg="del">
          <ac:chgData name="Laura Oathout" userId="6ff55ba14486fe89" providerId="LiveId" clId="{F933D375-CF29-48B4-A694-BA330306F443}" dt="2022-05-08T01:44:47.218" v="155"/>
          <ac:picMkLst>
            <pc:docMk/>
            <pc:sldMk cId="4215621017" sldId="349"/>
            <ac:picMk id="26" creationId="{FFA86BA4-44A1-45F7-8627-FD0A84E8B188}"/>
          </ac:picMkLst>
        </pc:picChg>
        <pc:picChg chg="del">
          <ac:chgData name="Laura Oathout" userId="6ff55ba14486fe89" providerId="LiveId" clId="{F933D375-CF29-48B4-A694-BA330306F443}" dt="2022-05-08T01:44:47.218" v="157"/>
          <ac:picMkLst>
            <pc:docMk/>
            <pc:sldMk cId="4215621017" sldId="349"/>
            <ac:picMk id="34" creationId="{4500351A-9E29-4692-B830-C40B0DA02AEF}"/>
          </ac:picMkLst>
        </pc:picChg>
      </pc:sldChg>
      <pc:sldChg chg="delSp mod setBg">
        <pc:chgData name="Laura Oathout" userId="6ff55ba14486fe89" providerId="LiveId" clId="{F933D375-CF29-48B4-A694-BA330306F443}" dt="2022-05-08T01:44:47.286" v="207"/>
        <pc:sldMkLst>
          <pc:docMk/>
          <pc:sldMk cId="3635773111" sldId="351"/>
        </pc:sldMkLst>
        <pc:spChg chg="del">
          <ac:chgData name="Laura Oathout" userId="6ff55ba14486fe89" providerId="LiveId" clId="{F933D375-CF29-48B4-A694-BA330306F443}" dt="2022-05-08T01:44:47.235" v="169"/>
          <ac:spMkLst>
            <pc:docMk/>
            <pc:sldMk cId="3635773111" sldId="351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235" v="175"/>
          <ac:spMkLst>
            <pc:docMk/>
            <pc:sldMk cId="3635773111" sldId="351"/>
            <ac:spMk id="7" creationId="{6B972F51-6DB2-4FF8-BBB1-09555BA6E837}"/>
          </ac:spMkLst>
        </pc:spChg>
        <pc:spChg chg="del">
          <ac:chgData name="Laura Oathout" userId="6ff55ba14486fe89" providerId="LiveId" clId="{F933D375-CF29-48B4-A694-BA330306F443}" dt="2022-05-08T01:44:47.235" v="173"/>
          <ac:spMkLst>
            <pc:docMk/>
            <pc:sldMk cId="3635773111" sldId="351"/>
            <ac:spMk id="21" creationId="{3D809698-DAC4-4276-928F-CDE41547E986}"/>
          </ac:spMkLst>
        </pc:spChg>
        <pc:spChg chg="del">
          <ac:chgData name="Laura Oathout" userId="6ff55ba14486fe89" providerId="LiveId" clId="{F933D375-CF29-48B4-A694-BA330306F443}" dt="2022-05-08T01:44:47.235" v="177"/>
          <ac:spMkLst>
            <pc:docMk/>
            <pc:sldMk cId="3635773111" sldId="351"/>
            <ac:spMk id="25" creationId="{76E2A1B0-0016-4AE7-A8D1-1D81A65E929A}"/>
          </ac:spMkLst>
        </pc:spChg>
        <pc:spChg chg="del">
          <ac:chgData name="Laura Oathout" userId="6ff55ba14486fe89" providerId="LiveId" clId="{F933D375-CF29-48B4-A694-BA330306F443}" dt="2022-05-08T01:44:47.235" v="179"/>
          <ac:spMkLst>
            <pc:docMk/>
            <pc:sldMk cId="3635773111" sldId="351"/>
            <ac:spMk id="27" creationId="{4A744F74-7E73-492B-8EA8-1302C1F07933}"/>
          </ac:spMkLst>
        </pc:spChg>
        <pc:spChg chg="del">
          <ac:chgData name="Laura Oathout" userId="6ff55ba14486fe89" providerId="LiveId" clId="{F933D375-CF29-48B4-A694-BA330306F443}" dt="2022-05-08T01:44:47.249" v="181"/>
          <ac:spMkLst>
            <pc:docMk/>
            <pc:sldMk cId="3635773111" sldId="351"/>
            <ac:spMk id="28" creationId="{DB55932B-F876-4486-90B0-A4BC77FD2F6D}"/>
          </ac:spMkLst>
        </pc:spChg>
        <pc:spChg chg="del">
          <ac:chgData name="Laura Oathout" userId="6ff55ba14486fe89" providerId="LiveId" clId="{F933D375-CF29-48B4-A694-BA330306F443}" dt="2022-05-08T01:44:47.249" v="183"/>
          <ac:spMkLst>
            <pc:docMk/>
            <pc:sldMk cId="3635773111" sldId="351"/>
            <ac:spMk id="29" creationId="{E0BF3F1D-C8AE-4AE2-8FCB-295CD88BF352}"/>
          </ac:spMkLst>
        </pc:spChg>
        <pc:spChg chg="del">
          <ac:chgData name="Laura Oathout" userId="6ff55ba14486fe89" providerId="LiveId" clId="{F933D375-CF29-48B4-A694-BA330306F443}" dt="2022-05-08T01:44:47.249" v="185"/>
          <ac:spMkLst>
            <pc:docMk/>
            <pc:sldMk cId="3635773111" sldId="351"/>
            <ac:spMk id="30" creationId="{EA6EF501-2336-4E62-B4B8-1FA9E2D85F14}"/>
          </ac:spMkLst>
        </pc:spChg>
        <pc:spChg chg="del">
          <ac:chgData name="Laura Oathout" userId="6ff55ba14486fe89" providerId="LiveId" clId="{F933D375-CF29-48B4-A694-BA330306F443}" dt="2022-05-08T01:44:47.249" v="187"/>
          <ac:spMkLst>
            <pc:docMk/>
            <pc:sldMk cId="3635773111" sldId="351"/>
            <ac:spMk id="31" creationId="{38D11C53-7330-4FCF-8B31-7715E7B775C8}"/>
          </ac:spMkLst>
        </pc:spChg>
        <pc:spChg chg="del">
          <ac:chgData name="Laura Oathout" userId="6ff55ba14486fe89" providerId="LiveId" clId="{F933D375-CF29-48B4-A694-BA330306F443}" dt="2022-05-08T01:44:47.249" v="189"/>
          <ac:spMkLst>
            <pc:docMk/>
            <pc:sldMk cId="3635773111" sldId="351"/>
            <ac:spMk id="32" creationId="{86969DBE-CDC7-43E0-8258-11DDF003FF32}"/>
          </ac:spMkLst>
        </pc:spChg>
        <pc:spChg chg="del">
          <ac:chgData name="Laura Oathout" userId="6ff55ba14486fe89" providerId="LiveId" clId="{F933D375-CF29-48B4-A694-BA330306F443}" dt="2022-05-08T01:44:47.249" v="191"/>
          <ac:spMkLst>
            <pc:docMk/>
            <pc:sldMk cId="3635773111" sldId="351"/>
            <ac:spMk id="33" creationId="{75EDF8B4-7EF5-449B-A85A-20D5B97D2913}"/>
          </ac:spMkLst>
        </pc:spChg>
        <pc:picChg chg="del">
          <ac:chgData name="Laura Oathout" userId="6ff55ba14486fe89" providerId="LiveId" clId="{F933D375-CF29-48B4-A694-BA330306F443}" dt="2022-05-08T01:44:47.249" v="205"/>
          <ac:picMkLst>
            <pc:docMk/>
            <pc:sldMk cId="3635773111" sldId="351"/>
            <ac:picMk id="3" creationId="{E03A89D4-E01A-4EE2-B96A-B223738E1A33}"/>
          </ac:picMkLst>
        </pc:picChg>
        <pc:picChg chg="del">
          <ac:chgData name="Laura Oathout" userId="6ff55ba14486fe89" providerId="LiveId" clId="{F933D375-CF29-48B4-A694-BA330306F443}" dt="2022-05-08T01:44:47.235" v="167"/>
          <ac:picMkLst>
            <pc:docMk/>
            <pc:sldMk cId="3635773111" sldId="351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235" v="171"/>
          <ac:picMkLst>
            <pc:docMk/>
            <pc:sldMk cId="3635773111" sldId="351"/>
            <ac:picMk id="14" creationId="{C6D89DE6-3FD5-4AD3-8235-B15D9367505F}"/>
          </ac:picMkLst>
        </pc:picChg>
        <pc:picChg chg="del">
          <ac:chgData name="Laura Oathout" userId="6ff55ba14486fe89" providerId="LiveId" clId="{F933D375-CF29-48B4-A694-BA330306F443}" dt="2022-05-08T01:44:47.249" v="201"/>
          <ac:picMkLst>
            <pc:docMk/>
            <pc:sldMk cId="3635773111" sldId="351"/>
            <ac:picMk id="20" creationId="{1BC1AB86-2DD8-42F5-B2B1-8F2F862B1130}"/>
          </ac:picMkLst>
        </pc:picChg>
        <pc:picChg chg="del">
          <ac:chgData name="Laura Oathout" userId="6ff55ba14486fe89" providerId="LiveId" clId="{F933D375-CF29-48B4-A694-BA330306F443}" dt="2022-05-08T01:44:47.249" v="197"/>
          <ac:picMkLst>
            <pc:docMk/>
            <pc:sldMk cId="3635773111" sldId="351"/>
            <ac:picMk id="22" creationId="{BD640D41-4955-4171-BA28-BB6205B7BC41}"/>
          </ac:picMkLst>
        </pc:picChg>
        <pc:picChg chg="del">
          <ac:chgData name="Laura Oathout" userId="6ff55ba14486fe89" providerId="LiveId" clId="{F933D375-CF29-48B4-A694-BA330306F443}" dt="2022-05-08T01:44:47.249" v="193"/>
          <ac:picMkLst>
            <pc:docMk/>
            <pc:sldMk cId="3635773111" sldId="351"/>
            <ac:picMk id="24" creationId="{E522D664-858B-414E-AD71-D3383457AD21}"/>
          </ac:picMkLst>
        </pc:picChg>
        <pc:picChg chg="del">
          <ac:chgData name="Laura Oathout" userId="6ff55ba14486fe89" providerId="LiveId" clId="{F933D375-CF29-48B4-A694-BA330306F443}" dt="2022-05-08T01:44:47.249" v="195"/>
          <ac:picMkLst>
            <pc:docMk/>
            <pc:sldMk cId="3635773111" sldId="351"/>
            <ac:picMk id="26" creationId="{FFA86BA4-44A1-45F7-8627-FD0A84E8B188}"/>
          </ac:picMkLst>
        </pc:picChg>
        <pc:picChg chg="del">
          <ac:chgData name="Laura Oathout" userId="6ff55ba14486fe89" providerId="LiveId" clId="{F933D375-CF29-48B4-A694-BA330306F443}" dt="2022-05-08T01:44:47.249" v="199"/>
          <ac:picMkLst>
            <pc:docMk/>
            <pc:sldMk cId="3635773111" sldId="351"/>
            <ac:picMk id="34" creationId="{4500351A-9E29-4692-B830-C40B0DA02AEF}"/>
          </ac:picMkLst>
        </pc:picChg>
        <pc:picChg chg="del">
          <ac:chgData name="Laura Oathout" userId="6ff55ba14486fe89" providerId="LiveId" clId="{F933D375-CF29-48B4-A694-BA330306F443}" dt="2022-05-08T01:44:47.249" v="203"/>
          <ac:picMkLst>
            <pc:docMk/>
            <pc:sldMk cId="3635773111" sldId="351"/>
            <ac:picMk id="35" creationId="{13B1020A-6099-417B-B882-8E60C64FF59B}"/>
          </ac:picMkLst>
        </pc:picChg>
      </pc:sldChg>
      <pc:sldChg chg="delSp mod setBg">
        <pc:chgData name="Laura Oathout" userId="6ff55ba14486fe89" providerId="LiveId" clId="{F933D375-CF29-48B4-A694-BA330306F443}" dt="2022-05-08T01:44:47.324" v="249"/>
        <pc:sldMkLst>
          <pc:docMk/>
          <pc:sldMk cId="4137516133" sldId="352"/>
        </pc:sldMkLst>
        <pc:spChg chg="del">
          <ac:chgData name="Laura Oathout" userId="6ff55ba14486fe89" providerId="LiveId" clId="{F933D375-CF29-48B4-A694-BA330306F443}" dt="2022-05-08T01:44:47.292" v="211"/>
          <ac:spMkLst>
            <pc:docMk/>
            <pc:sldMk cId="4137516133" sldId="352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292" v="215"/>
          <ac:spMkLst>
            <pc:docMk/>
            <pc:sldMk cId="4137516133" sldId="352"/>
            <ac:spMk id="7" creationId="{6B972F51-6DB2-4FF8-BBB1-09555BA6E837}"/>
          </ac:spMkLst>
        </pc:spChg>
        <pc:spChg chg="del">
          <ac:chgData name="Laura Oathout" userId="6ff55ba14486fe89" providerId="LiveId" clId="{F933D375-CF29-48B4-A694-BA330306F443}" dt="2022-05-08T01:44:47.292" v="241"/>
          <ac:spMkLst>
            <pc:docMk/>
            <pc:sldMk cId="4137516133" sldId="352"/>
            <ac:spMk id="23" creationId="{E09B54EB-1827-4220-B2BE-97487C276B4D}"/>
          </ac:spMkLst>
        </pc:spChg>
        <pc:spChg chg="del">
          <ac:chgData name="Laura Oathout" userId="6ff55ba14486fe89" providerId="LiveId" clId="{F933D375-CF29-48B4-A694-BA330306F443}" dt="2022-05-08T01:44:47.292" v="217"/>
          <ac:spMkLst>
            <pc:docMk/>
            <pc:sldMk cId="4137516133" sldId="352"/>
            <ac:spMk id="25" creationId="{76E2A1B0-0016-4AE7-A8D1-1D81A65E929A}"/>
          </ac:spMkLst>
        </pc:spChg>
        <pc:spChg chg="del">
          <ac:chgData name="Laura Oathout" userId="6ff55ba14486fe89" providerId="LiveId" clId="{F933D375-CF29-48B4-A694-BA330306F443}" dt="2022-05-08T01:44:47.292" v="219"/>
          <ac:spMkLst>
            <pc:docMk/>
            <pc:sldMk cId="4137516133" sldId="352"/>
            <ac:spMk id="27" creationId="{4A744F74-7E73-492B-8EA8-1302C1F07933}"/>
          </ac:spMkLst>
        </pc:spChg>
        <pc:spChg chg="del">
          <ac:chgData name="Laura Oathout" userId="6ff55ba14486fe89" providerId="LiveId" clId="{F933D375-CF29-48B4-A694-BA330306F443}" dt="2022-05-08T01:44:47.292" v="221"/>
          <ac:spMkLst>
            <pc:docMk/>
            <pc:sldMk cId="4137516133" sldId="352"/>
            <ac:spMk id="28" creationId="{DB55932B-F876-4486-90B0-A4BC77FD2F6D}"/>
          </ac:spMkLst>
        </pc:spChg>
        <pc:spChg chg="del">
          <ac:chgData name="Laura Oathout" userId="6ff55ba14486fe89" providerId="LiveId" clId="{F933D375-CF29-48B4-A694-BA330306F443}" dt="2022-05-08T01:44:47.292" v="223"/>
          <ac:spMkLst>
            <pc:docMk/>
            <pc:sldMk cId="4137516133" sldId="352"/>
            <ac:spMk id="29" creationId="{E0BF3F1D-C8AE-4AE2-8FCB-295CD88BF352}"/>
          </ac:spMkLst>
        </pc:spChg>
        <pc:spChg chg="del">
          <ac:chgData name="Laura Oathout" userId="6ff55ba14486fe89" providerId="LiveId" clId="{F933D375-CF29-48B4-A694-BA330306F443}" dt="2022-05-08T01:44:47.292" v="225"/>
          <ac:spMkLst>
            <pc:docMk/>
            <pc:sldMk cId="4137516133" sldId="352"/>
            <ac:spMk id="30" creationId="{EA6EF501-2336-4E62-B4B8-1FA9E2D85F14}"/>
          </ac:spMkLst>
        </pc:spChg>
        <pc:spChg chg="del">
          <ac:chgData name="Laura Oathout" userId="6ff55ba14486fe89" providerId="LiveId" clId="{F933D375-CF29-48B4-A694-BA330306F443}" dt="2022-05-08T01:44:47.292" v="227"/>
          <ac:spMkLst>
            <pc:docMk/>
            <pc:sldMk cId="4137516133" sldId="352"/>
            <ac:spMk id="31" creationId="{38D11C53-7330-4FCF-8B31-7715E7B775C8}"/>
          </ac:spMkLst>
        </pc:spChg>
        <pc:spChg chg="del">
          <ac:chgData name="Laura Oathout" userId="6ff55ba14486fe89" providerId="LiveId" clId="{F933D375-CF29-48B4-A694-BA330306F443}" dt="2022-05-08T01:44:47.292" v="229"/>
          <ac:spMkLst>
            <pc:docMk/>
            <pc:sldMk cId="4137516133" sldId="352"/>
            <ac:spMk id="32" creationId="{86969DBE-CDC7-43E0-8258-11DDF003FF32}"/>
          </ac:spMkLst>
        </pc:spChg>
        <pc:spChg chg="del">
          <ac:chgData name="Laura Oathout" userId="6ff55ba14486fe89" providerId="LiveId" clId="{F933D375-CF29-48B4-A694-BA330306F443}" dt="2022-05-08T01:44:47.292" v="231"/>
          <ac:spMkLst>
            <pc:docMk/>
            <pc:sldMk cId="4137516133" sldId="352"/>
            <ac:spMk id="33" creationId="{75EDF8B4-7EF5-449B-A85A-20D5B97D2913}"/>
          </ac:spMkLst>
        </pc:spChg>
        <pc:spChg chg="del">
          <ac:chgData name="Laura Oathout" userId="6ff55ba14486fe89" providerId="LiveId" clId="{F933D375-CF29-48B4-A694-BA330306F443}" dt="2022-05-08T01:44:47.292" v="247"/>
          <ac:spMkLst>
            <pc:docMk/>
            <pc:sldMk cId="4137516133" sldId="352"/>
            <ac:spMk id="37" creationId="{E3A6CB6D-02F3-40E5-BE5A-43D98F3018F4}"/>
          </ac:spMkLst>
        </pc:spChg>
        <pc:picChg chg="del">
          <ac:chgData name="Laura Oathout" userId="6ff55ba14486fe89" providerId="LiveId" clId="{F933D375-CF29-48B4-A694-BA330306F443}" dt="2022-05-08T01:44:47.292" v="243"/>
          <ac:picMkLst>
            <pc:docMk/>
            <pc:sldMk cId="4137516133" sldId="352"/>
            <ac:picMk id="4" creationId="{A37083DC-C52B-4198-BB0C-9B96152027BB}"/>
          </ac:picMkLst>
        </pc:picChg>
        <pc:picChg chg="del">
          <ac:chgData name="Laura Oathout" userId="6ff55ba14486fe89" providerId="LiveId" clId="{F933D375-CF29-48B4-A694-BA330306F443}" dt="2022-05-08T01:44:47.292" v="209"/>
          <ac:picMkLst>
            <pc:docMk/>
            <pc:sldMk cId="4137516133" sldId="352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292" v="213"/>
          <ac:picMkLst>
            <pc:docMk/>
            <pc:sldMk cId="4137516133" sldId="352"/>
            <ac:picMk id="14" creationId="{C6D89DE6-3FD5-4AD3-8235-B15D9367505F}"/>
          </ac:picMkLst>
        </pc:picChg>
        <pc:picChg chg="del">
          <ac:chgData name="Laura Oathout" userId="6ff55ba14486fe89" providerId="LiveId" clId="{F933D375-CF29-48B4-A694-BA330306F443}" dt="2022-05-08T01:44:47.292" v="233"/>
          <ac:picMkLst>
            <pc:docMk/>
            <pc:sldMk cId="4137516133" sldId="352"/>
            <ac:picMk id="24" creationId="{E522D664-858B-414E-AD71-D3383457AD21}"/>
          </ac:picMkLst>
        </pc:picChg>
        <pc:picChg chg="del">
          <ac:chgData name="Laura Oathout" userId="6ff55ba14486fe89" providerId="LiveId" clId="{F933D375-CF29-48B4-A694-BA330306F443}" dt="2022-05-08T01:44:47.292" v="235"/>
          <ac:picMkLst>
            <pc:docMk/>
            <pc:sldMk cId="4137516133" sldId="352"/>
            <ac:picMk id="26" creationId="{FFA86BA4-44A1-45F7-8627-FD0A84E8B188}"/>
          </ac:picMkLst>
        </pc:picChg>
        <pc:picChg chg="del">
          <ac:chgData name="Laura Oathout" userId="6ff55ba14486fe89" providerId="LiveId" clId="{F933D375-CF29-48B4-A694-BA330306F443}" dt="2022-05-08T01:44:47.292" v="237"/>
          <ac:picMkLst>
            <pc:docMk/>
            <pc:sldMk cId="4137516133" sldId="352"/>
            <ac:picMk id="34" creationId="{4500351A-9E29-4692-B830-C40B0DA02AEF}"/>
          </ac:picMkLst>
        </pc:picChg>
        <pc:picChg chg="del">
          <ac:chgData name="Laura Oathout" userId="6ff55ba14486fe89" providerId="LiveId" clId="{F933D375-CF29-48B4-A694-BA330306F443}" dt="2022-05-08T01:44:47.292" v="245"/>
          <ac:picMkLst>
            <pc:docMk/>
            <pc:sldMk cId="4137516133" sldId="352"/>
            <ac:picMk id="36" creationId="{B068E3F3-1037-49A8-8749-DDEB73B455E7}"/>
          </ac:picMkLst>
        </pc:picChg>
        <pc:picChg chg="del">
          <ac:chgData name="Laura Oathout" userId="6ff55ba14486fe89" providerId="LiveId" clId="{F933D375-CF29-48B4-A694-BA330306F443}" dt="2022-05-08T01:44:47.292" v="239"/>
          <ac:picMkLst>
            <pc:docMk/>
            <pc:sldMk cId="4137516133" sldId="352"/>
            <ac:picMk id="38" creationId="{67977EB7-DC0A-4051-9D14-EA28B60E4D0D}"/>
          </ac:picMkLst>
        </pc:picChg>
      </pc:sldChg>
      <pc:sldChg chg="delSp mod setBg">
        <pc:chgData name="Laura Oathout" userId="6ff55ba14486fe89" providerId="LiveId" clId="{F933D375-CF29-48B4-A694-BA330306F443}" dt="2022-05-08T01:44:47.385" v="291"/>
        <pc:sldMkLst>
          <pc:docMk/>
          <pc:sldMk cId="3758266751" sldId="353"/>
        </pc:sldMkLst>
        <pc:spChg chg="del">
          <ac:chgData name="Laura Oathout" userId="6ff55ba14486fe89" providerId="LiveId" clId="{F933D375-CF29-48B4-A694-BA330306F443}" dt="2022-05-08T01:44:47.334" v="253"/>
          <ac:spMkLst>
            <pc:docMk/>
            <pc:sldMk cId="3758266751" sldId="353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334" v="257"/>
          <ac:spMkLst>
            <pc:docMk/>
            <pc:sldMk cId="3758266751" sldId="353"/>
            <ac:spMk id="7" creationId="{6B972F51-6DB2-4FF8-BBB1-09555BA6E837}"/>
          </ac:spMkLst>
        </pc:spChg>
        <pc:spChg chg="del">
          <ac:chgData name="Laura Oathout" userId="6ff55ba14486fe89" providerId="LiveId" clId="{F933D375-CF29-48B4-A694-BA330306F443}" dt="2022-05-08T01:44:47.351" v="283"/>
          <ac:spMkLst>
            <pc:docMk/>
            <pc:sldMk cId="3758266751" sldId="353"/>
            <ac:spMk id="23" creationId="{E09B54EB-1827-4220-B2BE-97487C276B4D}"/>
          </ac:spMkLst>
        </pc:spChg>
        <pc:spChg chg="del">
          <ac:chgData name="Laura Oathout" userId="6ff55ba14486fe89" providerId="LiveId" clId="{F933D375-CF29-48B4-A694-BA330306F443}" dt="2022-05-08T01:44:47.334" v="259"/>
          <ac:spMkLst>
            <pc:docMk/>
            <pc:sldMk cId="3758266751" sldId="353"/>
            <ac:spMk id="25" creationId="{76E2A1B0-0016-4AE7-A8D1-1D81A65E929A}"/>
          </ac:spMkLst>
        </pc:spChg>
        <pc:spChg chg="del">
          <ac:chgData name="Laura Oathout" userId="6ff55ba14486fe89" providerId="LiveId" clId="{F933D375-CF29-48B4-A694-BA330306F443}" dt="2022-05-08T01:44:47.334" v="261"/>
          <ac:spMkLst>
            <pc:docMk/>
            <pc:sldMk cId="3758266751" sldId="353"/>
            <ac:spMk id="27" creationId="{4A744F74-7E73-492B-8EA8-1302C1F07933}"/>
          </ac:spMkLst>
        </pc:spChg>
        <pc:spChg chg="del">
          <ac:chgData name="Laura Oathout" userId="6ff55ba14486fe89" providerId="LiveId" clId="{F933D375-CF29-48B4-A694-BA330306F443}" dt="2022-05-08T01:44:47.334" v="263"/>
          <ac:spMkLst>
            <pc:docMk/>
            <pc:sldMk cId="3758266751" sldId="353"/>
            <ac:spMk id="28" creationId="{DB55932B-F876-4486-90B0-A4BC77FD2F6D}"/>
          </ac:spMkLst>
        </pc:spChg>
        <pc:spChg chg="del">
          <ac:chgData name="Laura Oathout" userId="6ff55ba14486fe89" providerId="LiveId" clId="{F933D375-CF29-48B4-A694-BA330306F443}" dt="2022-05-08T01:44:47.334" v="265"/>
          <ac:spMkLst>
            <pc:docMk/>
            <pc:sldMk cId="3758266751" sldId="353"/>
            <ac:spMk id="29" creationId="{E0BF3F1D-C8AE-4AE2-8FCB-295CD88BF352}"/>
          </ac:spMkLst>
        </pc:spChg>
        <pc:spChg chg="del">
          <ac:chgData name="Laura Oathout" userId="6ff55ba14486fe89" providerId="LiveId" clId="{F933D375-CF29-48B4-A694-BA330306F443}" dt="2022-05-08T01:44:47.334" v="267"/>
          <ac:spMkLst>
            <pc:docMk/>
            <pc:sldMk cId="3758266751" sldId="353"/>
            <ac:spMk id="30" creationId="{EA6EF501-2336-4E62-B4B8-1FA9E2D85F14}"/>
          </ac:spMkLst>
        </pc:spChg>
        <pc:spChg chg="del">
          <ac:chgData name="Laura Oathout" userId="6ff55ba14486fe89" providerId="LiveId" clId="{F933D375-CF29-48B4-A694-BA330306F443}" dt="2022-05-08T01:44:47.334" v="269"/>
          <ac:spMkLst>
            <pc:docMk/>
            <pc:sldMk cId="3758266751" sldId="353"/>
            <ac:spMk id="31" creationId="{38D11C53-7330-4FCF-8B31-7715E7B775C8}"/>
          </ac:spMkLst>
        </pc:spChg>
        <pc:spChg chg="del">
          <ac:chgData name="Laura Oathout" userId="6ff55ba14486fe89" providerId="LiveId" clId="{F933D375-CF29-48B4-A694-BA330306F443}" dt="2022-05-08T01:44:47.334" v="271"/>
          <ac:spMkLst>
            <pc:docMk/>
            <pc:sldMk cId="3758266751" sldId="353"/>
            <ac:spMk id="32" creationId="{86969DBE-CDC7-43E0-8258-11DDF003FF32}"/>
          </ac:spMkLst>
        </pc:spChg>
        <pc:spChg chg="del">
          <ac:chgData name="Laura Oathout" userId="6ff55ba14486fe89" providerId="LiveId" clId="{F933D375-CF29-48B4-A694-BA330306F443}" dt="2022-05-08T01:44:47.334" v="273"/>
          <ac:spMkLst>
            <pc:docMk/>
            <pc:sldMk cId="3758266751" sldId="353"/>
            <ac:spMk id="33" creationId="{75EDF8B4-7EF5-449B-A85A-20D5B97D2913}"/>
          </ac:spMkLst>
        </pc:spChg>
        <pc:spChg chg="del">
          <ac:chgData name="Laura Oathout" userId="6ff55ba14486fe89" providerId="LiveId" clId="{F933D375-CF29-48B4-A694-BA330306F443}" dt="2022-05-08T01:44:47.352" v="289"/>
          <ac:spMkLst>
            <pc:docMk/>
            <pc:sldMk cId="3758266751" sldId="353"/>
            <ac:spMk id="35" creationId="{D5A8EC7E-E9E1-4C62-9DD8-E1BA17CE994E}"/>
          </ac:spMkLst>
        </pc:spChg>
        <pc:picChg chg="del">
          <ac:chgData name="Laura Oathout" userId="6ff55ba14486fe89" providerId="LiveId" clId="{F933D375-CF29-48B4-A694-BA330306F443}" dt="2022-05-08T01:44:47.334" v="251"/>
          <ac:picMkLst>
            <pc:docMk/>
            <pc:sldMk cId="3758266751" sldId="353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334" v="255"/>
          <ac:picMkLst>
            <pc:docMk/>
            <pc:sldMk cId="3758266751" sldId="353"/>
            <ac:picMk id="14" creationId="{C6D89DE6-3FD5-4AD3-8235-B15D9367505F}"/>
          </ac:picMkLst>
        </pc:picChg>
        <pc:picChg chg="del">
          <ac:chgData name="Laura Oathout" userId="6ff55ba14486fe89" providerId="LiveId" clId="{F933D375-CF29-48B4-A694-BA330306F443}" dt="2022-05-08T01:44:47.352" v="285"/>
          <ac:picMkLst>
            <pc:docMk/>
            <pc:sldMk cId="3758266751" sldId="353"/>
            <ac:picMk id="21" creationId="{DEA9BA5B-E11E-459C-BCF8-DEBB1C90C267}"/>
          </ac:picMkLst>
        </pc:picChg>
        <pc:picChg chg="del">
          <ac:chgData name="Laura Oathout" userId="6ff55ba14486fe89" providerId="LiveId" clId="{F933D375-CF29-48B4-A694-BA330306F443}" dt="2022-05-08T01:44:47.352" v="287"/>
          <ac:picMkLst>
            <pc:docMk/>
            <pc:sldMk cId="3758266751" sldId="353"/>
            <ac:picMk id="22" creationId="{EE7B3B4E-61FE-4FCD-B817-3E5FDE715C32}"/>
          </ac:picMkLst>
        </pc:picChg>
        <pc:picChg chg="del">
          <ac:chgData name="Laura Oathout" userId="6ff55ba14486fe89" providerId="LiveId" clId="{F933D375-CF29-48B4-A694-BA330306F443}" dt="2022-05-08T01:44:47.334" v="275"/>
          <ac:picMkLst>
            <pc:docMk/>
            <pc:sldMk cId="3758266751" sldId="353"/>
            <ac:picMk id="24" creationId="{E522D664-858B-414E-AD71-D3383457AD21}"/>
          </ac:picMkLst>
        </pc:picChg>
        <pc:picChg chg="del">
          <ac:chgData name="Laura Oathout" userId="6ff55ba14486fe89" providerId="LiveId" clId="{F933D375-CF29-48B4-A694-BA330306F443}" dt="2022-05-08T01:44:47.334" v="277"/>
          <ac:picMkLst>
            <pc:docMk/>
            <pc:sldMk cId="3758266751" sldId="353"/>
            <ac:picMk id="26" creationId="{FFA86BA4-44A1-45F7-8627-FD0A84E8B188}"/>
          </ac:picMkLst>
        </pc:picChg>
        <pc:picChg chg="del">
          <ac:chgData name="Laura Oathout" userId="6ff55ba14486fe89" providerId="LiveId" clId="{F933D375-CF29-48B4-A694-BA330306F443}" dt="2022-05-08T01:44:47.334" v="279"/>
          <ac:picMkLst>
            <pc:docMk/>
            <pc:sldMk cId="3758266751" sldId="353"/>
            <ac:picMk id="34" creationId="{4500351A-9E29-4692-B830-C40B0DA02AEF}"/>
          </ac:picMkLst>
        </pc:picChg>
        <pc:picChg chg="del">
          <ac:chgData name="Laura Oathout" userId="6ff55ba14486fe89" providerId="LiveId" clId="{F933D375-CF29-48B4-A694-BA330306F443}" dt="2022-05-08T01:44:47.349" v="281"/>
          <ac:picMkLst>
            <pc:docMk/>
            <pc:sldMk cId="3758266751" sldId="353"/>
            <ac:picMk id="38" creationId="{8C751C89-B5B9-49F2-8DF8-1AC4D732ABAB}"/>
          </ac:picMkLst>
        </pc:picChg>
      </pc:sldChg>
      <pc:sldChg chg="delSp mod setBg">
        <pc:chgData name="Laura Oathout" userId="6ff55ba14486fe89" providerId="LiveId" clId="{F933D375-CF29-48B4-A694-BA330306F443}" dt="2022-05-08T01:44:47.436" v="333"/>
        <pc:sldMkLst>
          <pc:docMk/>
          <pc:sldMk cId="988470649" sldId="354"/>
        </pc:sldMkLst>
        <pc:spChg chg="del">
          <ac:chgData name="Laura Oathout" userId="6ff55ba14486fe89" providerId="LiveId" clId="{F933D375-CF29-48B4-A694-BA330306F443}" dt="2022-05-08T01:44:47.385" v="295"/>
          <ac:spMkLst>
            <pc:docMk/>
            <pc:sldMk cId="988470649" sldId="354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394" v="299"/>
          <ac:spMkLst>
            <pc:docMk/>
            <pc:sldMk cId="988470649" sldId="354"/>
            <ac:spMk id="7" creationId="{6B972F51-6DB2-4FF8-BBB1-09555BA6E837}"/>
          </ac:spMkLst>
        </pc:spChg>
        <pc:spChg chg="del">
          <ac:chgData name="Laura Oathout" userId="6ff55ba14486fe89" providerId="LiveId" clId="{F933D375-CF29-48B4-A694-BA330306F443}" dt="2022-05-08T01:44:47.396" v="331"/>
          <ac:spMkLst>
            <pc:docMk/>
            <pc:sldMk cId="988470649" sldId="354"/>
            <ac:spMk id="23" creationId="{E09B54EB-1827-4220-B2BE-97487C276B4D}"/>
          </ac:spMkLst>
        </pc:spChg>
        <pc:spChg chg="del">
          <ac:chgData name="Laura Oathout" userId="6ff55ba14486fe89" providerId="LiveId" clId="{F933D375-CF29-48B4-A694-BA330306F443}" dt="2022-05-08T01:44:47.396" v="301"/>
          <ac:spMkLst>
            <pc:docMk/>
            <pc:sldMk cId="988470649" sldId="354"/>
            <ac:spMk id="25" creationId="{76E2A1B0-0016-4AE7-A8D1-1D81A65E929A}"/>
          </ac:spMkLst>
        </pc:spChg>
        <pc:spChg chg="del">
          <ac:chgData name="Laura Oathout" userId="6ff55ba14486fe89" providerId="LiveId" clId="{F933D375-CF29-48B4-A694-BA330306F443}" dt="2022-05-08T01:44:47.396" v="303"/>
          <ac:spMkLst>
            <pc:docMk/>
            <pc:sldMk cId="988470649" sldId="354"/>
            <ac:spMk id="27" creationId="{4A744F74-7E73-492B-8EA8-1302C1F07933}"/>
          </ac:spMkLst>
        </pc:spChg>
        <pc:spChg chg="del">
          <ac:chgData name="Laura Oathout" userId="6ff55ba14486fe89" providerId="LiveId" clId="{F933D375-CF29-48B4-A694-BA330306F443}" dt="2022-05-08T01:44:47.396" v="305"/>
          <ac:spMkLst>
            <pc:docMk/>
            <pc:sldMk cId="988470649" sldId="354"/>
            <ac:spMk id="28" creationId="{DB55932B-F876-4486-90B0-A4BC77FD2F6D}"/>
          </ac:spMkLst>
        </pc:spChg>
        <pc:spChg chg="del">
          <ac:chgData name="Laura Oathout" userId="6ff55ba14486fe89" providerId="LiveId" clId="{F933D375-CF29-48B4-A694-BA330306F443}" dt="2022-05-08T01:44:47.396" v="307"/>
          <ac:spMkLst>
            <pc:docMk/>
            <pc:sldMk cId="988470649" sldId="354"/>
            <ac:spMk id="29" creationId="{E0BF3F1D-C8AE-4AE2-8FCB-295CD88BF352}"/>
          </ac:spMkLst>
        </pc:spChg>
        <pc:spChg chg="del">
          <ac:chgData name="Laura Oathout" userId="6ff55ba14486fe89" providerId="LiveId" clId="{F933D375-CF29-48B4-A694-BA330306F443}" dt="2022-05-08T01:44:47.396" v="309"/>
          <ac:spMkLst>
            <pc:docMk/>
            <pc:sldMk cId="988470649" sldId="354"/>
            <ac:spMk id="30" creationId="{EA6EF501-2336-4E62-B4B8-1FA9E2D85F14}"/>
          </ac:spMkLst>
        </pc:spChg>
        <pc:spChg chg="del">
          <ac:chgData name="Laura Oathout" userId="6ff55ba14486fe89" providerId="LiveId" clId="{F933D375-CF29-48B4-A694-BA330306F443}" dt="2022-05-08T01:44:47.396" v="311"/>
          <ac:spMkLst>
            <pc:docMk/>
            <pc:sldMk cId="988470649" sldId="354"/>
            <ac:spMk id="31" creationId="{38D11C53-7330-4FCF-8B31-7715E7B775C8}"/>
          </ac:spMkLst>
        </pc:spChg>
        <pc:spChg chg="del">
          <ac:chgData name="Laura Oathout" userId="6ff55ba14486fe89" providerId="LiveId" clId="{F933D375-CF29-48B4-A694-BA330306F443}" dt="2022-05-08T01:44:47.396" v="313"/>
          <ac:spMkLst>
            <pc:docMk/>
            <pc:sldMk cId="988470649" sldId="354"/>
            <ac:spMk id="32" creationId="{86969DBE-CDC7-43E0-8258-11DDF003FF32}"/>
          </ac:spMkLst>
        </pc:spChg>
        <pc:spChg chg="del">
          <ac:chgData name="Laura Oathout" userId="6ff55ba14486fe89" providerId="LiveId" clId="{F933D375-CF29-48B4-A694-BA330306F443}" dt="2022-05-08T01:44:47.396" v="315"/>
          <ac:spMkLst>
            <pc:docMk/>
            <pc:sldMk cId="988470649" sldId="354"/>
            <ac:spMk id="33" creationId="{75EDF8B4-7EF5-449B-A85A-20D5B97D2913}"/>
          </ac:spMkLst>
        </pc:spChg>
        <pc:picChg chg="del">
          <ac:chgData name="Laura Oathout" userId="6ff55ba14486fe89" providerId="LiveId" clId="{F933D375-CF29-48B4-A694-BA330306F443}" dt="2022-05-08T01:44:47.385" v="293"/>
          <ac:picMkLst>
            <pc:docMk/>
            <pc:sldMk cId="988470649" sldId="354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394" v="297"/>
          <ac:picMkLst>
            <pc:docMk/>
            <pc:sldMk cId="988470649" sldId="354"/>
            <ac:picMk id="14" creationId="{C6D89DE6-3FD5-4AD3-8235-B15D9367505F}"/>
          </ac:picMkLst>
        </pc:picChg>
        <pc:picChg chg="del">
          <ac:chgData name="Laura Oathout" userId="6ff55ba14486fe89" providerId="LiveId" clId="{F933D375-CF29-48B4-A694-BA330306F443}" dt="2022-05-08T01:44:47.396" v="317"/>
          <ac:picMkLst>
            <pc:docMk/>
            <pc:sldMk cId="988470649" sldId="354"/>
            <ac:picMk id="24" creationId="{E522D664-858B-414E-AD71-D3383457AD21}"/>
          </ac:picMkLst>
        </pc:picChg>
        <pc:picChg chg="del">
          <ac:chgData name="Laura Oathout" userId="6ff55ba14486fe89" providerId="LiveId" clId="{F933D375-CF29-48B4-A694-BA330306F443}" dt="2022-05-08T01:44:47.396" v="319"/>
          <ac:picMkLst>
            <pc:docMk/>
            <pc:sldMk cId="988470649" sldId="354"/>
            <ac:picMk id="26" creationId="{FFA86BA4-44A1-45F7-8627-FD0A84E8B188}"/>
          </ac:picMkLst>
        </pc:picChg>
        <pc:picChg chg="del">
          <ac:chgData name="Laura Oathout" userId="6ff55ba14486fe89" providerId="LiveId" clId="{F933D375-CF29-48B4-A694-BA330306F443}" dt="2022-05-08T01:44:47.396" v="329"/>
          <ac:picMkLst>
            <pc:docMk/>
            <pc:sldMk cId="988470649" sldId="354"/>
            <ac:picMk id="34" creationId="{4500351A-9E29-4692-B830-C40B0DA02AEF}"/>
          </ac:picMkLst>
        </pc:picChg>
        <pc:picChg chg="del">
          <ac:chgData name="Laura Oathout" userId="6ff55ba14486fe89" providerId="LiveId" clId="{F933D375-CF29-48B4-A694-BA330306F443}" dt="2022-05-08T01:44:47.396" v="321"/>
          <ac:picMkLst>
            <pc:docMk/>
            <pc:sldMk cId="988470649" sldId="354"/>
            <ac:picMk id="36" creationId="{84EA0AAE-A44B-4AFD-A26C-105C9C635777}"/>
          </ac:picMkLst>
        </pc:picChg>
        <pc:picChg chg="del">
          <ac:chgData name="Laura Oathout" userId="6ff55ba14486fe89" providerId="LiveId" clId="{F933D375-CF29-48B4-A694-BA330306F443}" dt="2022-05-08T01:44:47.396" v="323"/>
          <ac:picMkLst>
            <pc:docMk/>
            <pc:sldMk cId="988470649" sldId="354"/>
            <ac:picMk id="37" creationId="{E8C6C4B9-E2CD-47F9-9D36-E2E05A00F793}"/>
          </ac:picMkLst>
        </pc:picChg>
        <pc:picChg chg="del">
          <ac:chgData name="Laura Oathout" userId="6ff55ba14486fe89" providerId="LiveId" clId="{F933D375-CF29-48B4-A694-BA330306F443}" dt="2022-05-08T01:44:47.396" v="325"/>
          <ac:picMkLst>
            <pc:docMk/>
            <pc:sldMk cId="988470649" sldId="354"/>
            <ac:picMk id="38" creationId="{523DC996-01EF-4EA6-8630-3CAD500BAD0C}"/>
          </ac:picMkLst>
        </pc:picChg>
        <pc:picChg chg="del">
          <ac:chgData name="Laura Oathout" userId="6ff55ba14486fe89" providerId="LiveId" clId="{F933D375-CF29-48B4-A694-BA330306F443}" dt="2022-05-08T01:44:47.396" v="327"/>
          <ac:picMkLst>
            <pc:docMk/>
            <pc:sldMk cId="988470649" sldId="354"/>
            <ac:picMk id="39" creationId="{8F88CA09-0EFA-41FF-B450-647D1B9DC4FD}"/>
          </ac:picMkLst>
        </pc:picChg>
      </pc:sldChg>
      <pc:sldChg chg="delSp mod setBg">
        <pc:chgData name="Laura Oathout" userId="6ff55ba14486fe89" providerId="LiveId" clId="{F933D375-CF29-48B4-A694-BA330306F443}" dt="2022-05-08T01:44:47.481" v="371"/>
        <pc:sldMkLst>
          <pc:docMk/>
          <pc:sldMk cId="584622930" sldId="355"/>
        </pc:sldMkLst>
        <pc:spChg chg="del">
          <ac:chgData name="Laura Oathout" userId="6ff55ba14486fe89" providerId="LiveId" clId="{F933D375-CF29-48B4-A694-BA330306F443}" dt="2022-05-08T01:44:47.436" v="337"/>
          <ac:spMkLst>
            <pc:docMk/>
            <pc:sldMk cId="584622930" sldId="355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449" v="341"/>
          <ac:spMkLst>
            <pc:docMk/>
            <pc:sldMk cId="584622930" sldId="355"/>
            <ac:spMk id="7" creationId="{6B972F51-6DB2-4FF8-BBB1-09555BA6E837}"/>
          </ac:spMkLst>
        </pc:spChg>
        <pc:spChg chg="del">
          <ac:chgData name="Laura Oathout" userId="6ff55ba14486fe89" providerId="LiveId" clId="{F933D375-CF29-48B4-A694-BA330306F443}" dt="2022-05-08T01:44:47.449" v="367"/>
          <ac:spMkLst>
            <pc:docMk/>
            <pc:sldMk cId="584622930" sldId="355"/>
            <ac:spMk id="23" creationId="{E09B54EB-1827-4220-B2BE-97487C276B4D}"/>
          </ac:spMkLst>
        </pc:spChg>
        <pc:spChg chg="del">
          <ac:chgData name="Laura Oathout" userId="6ff55ba14486fe89" providerId="LiveId" clId="{F933D375-CF29-48B4-A694-BA330306F443}" dt="2022-05-08T01:44:47.449" v="343"/>
          <ac:spMkLst>
            <pc:docMk/>
            <pc:sldMk cId="584622930" sldId="355"/>
            <ac:spMk id="25" creationId="{76E2A1B0-0016-4AE7-A8D1-1D81A65E929A}"/>
          </ac:spMkLst>
        </pc:spChg>
        <pc:spChg chg="del">
          <ac:chgData name="Laura Oathout" userId="6ff55ba14486fe89" providerId="LiveId" clId="{F933D375-CF29-48B4-A694-BA330306F443}" dt="2022-05-08T01:44:47.449" v="345"/>
          <ac:spMkLst>
            <pc:docMk/>
            <pc:sldMk cId="584622930" sldId="355"/>
            <ac:spMk id="27" creationId="{4A744F74-7E73-492B-8EA8-1302C1F07933}"/>
          </ac:spMkLst>
        </pc:spChg>
        <pc:spChg chg="del">
          <ac:chgData name="Laura Oathout" userId="6ff55ba14486fe89" providerId="LiveId" clId="{F933D375-CF29-48B4-A694-BA330306F443}" dt="2022-05-08T01:44:47.449" v="347"/>
          <ac:spMkLst>
            <pc:docMk/>
            <pc:sldMk cId="584622930" sldId="355"/>
            <ac:spMk id="28" creationId="{DB55932B-F876-4486-90B0-A4BC77FD2F6D}"/>
          </ac:spMkLst>
        </pc:spChg>
        <pc:spChg chg="del">
          <ac:chgData name="Laura Oathout" userId="6ff55ba14486fe89" providerId="LiveId" clId="{F933D375-CF29-48B4-A694-BA330306F443}" dt="2022-05-08T01:44:47.449" v="349"/>
          <ac:spMkLst>
            <pc:docMk/>
            <pc:sldMk cId="584622930" sldId="355"/>
            <ac:spMk id="29" creationId="{E0BF3F1D-C8AE-4AE2-8FCB-295CD88BF352}"/>
          </ac:spMkLst>
        </pc:spChg>
        <pc:spChg chg="del">
          <ac:chgData name="Laura Oathout" userId="6ff55ba14486fe89" providerId="LiveId" clId="{F933D375-CF29-48B4-A694-BA330306F443}" dt="2022-05-08T01:44:47.449" v="351"/>
          <ac:spMkLst>
            <pc:docMk/>
            <pc:sldMk cId="584622930" sldId="355"/>
            <ac:spMk id="30" creationId="{EA6EF501-2336-4E62-B4B8-1FA9E2D85F14}"/>
          </ac:spMkLst>
        </pc:spChg>
        <pc:spChg chg="del">
          <ac:chgData name="Laura Oathout" userId="6ff55ba14486fe89" providerId="LiveId" clId="{F933D375-CF29-48B4-A694-BA330306F443}" dt="2022-05-08T01:44:47.449" v="353"/>
          <ac:spMkLst>
            <pc:docMk/>
            <pc:sldMk cId="584622930" sldId="355"/>
            <ac:spMk id="31" creationId="{38D11C53-7330-4FCF-8B31-7715E7B775C8}"/>
          </ac:spMkLst>
        </pc:spChg>
        <pc:spChg chg="del">
          <ac:chgData name="Laura Oathout" userId="6ff55ba14486fe89" providerId="LiveId" clId="{F933D375-CF29-48B4-A694-BA330306F443}" dt="2022-05-08T01:44:47.449" v="355"/>
          <ac:spMkLst>
            <pc:docMk/>
            <pc:sldMk cId="584622930" sldId="355"/>
            <ac:spMk id="32" creationId="{86969DBE-CDC7-43E0-8258-11DDF003FF32}"/>
          </ac:spMkLst>
        </pc:spChg>
        <pc:spChg chg="del">
          <ac:chgData name="Laura Oathout" userId="6ff55ba14486fe89" providerId="LiveId" clId="{F933D375-CF29-48B4-A694-BA330306F443}" dt="2022-05-08T01:44:47.449" v="357"/>
          <ac:spMkLst>
            <pc:docMk/>
            <pc:sldMk cId="584622930" sldId="355"/>
            <ac:spMk id="33" creationId="{75EDF8B4-7EF5-449B-A85A-20D5B97D2913}"/>
          </ac:spMkLst>
        </pc:spChg>
        <pc:picChg chg="del">
          <ac:chgData name="Laura Oathout" userId="6ff55ba14486fe89" providerId="LiveId" clId="{F933D375-CF29-48B4-A694-BA330306F443}" dt="2022-05-08T01:44:47.436" v="335"/>
          <ac:picMkLst>
            <pc:docMk/>
            <pc:sldMk cId="584622930" sldId="355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436" v="339"/>
          <ac:picMkLst>
            <pc:docMk/>
            <pc:sldMk cId="584622930" sldId="355"/>
            <ac:picMk id="14" creationId="{C6D89DE6-3FD5-4AD3-8235-B15D9367505F}"/>
          </ac:picMkLst>
        </pc:picChg>
        <pc:picChg chg="del">
          <ac:chgData name="Laura Oathout" userId="6ff55ba14486fe89" providerId="LiveId" clId="{F933D375-CF29-48B4-A694-BA330306F443}" dt="2022-05-08T01:44:47.449" v="369"/>
          <ac:picMkLst>
            <pc:docMk/>
            <pc:sldMk cId="584622930" sldId="355"/>
            <ac:picMk id="21" creationId="{4391A84C-A100-484D-B89A-62C12C1542F0}"/>
          </ac:picMkLst>
        </pc:picChg>
        <pc:picChg chg="del">
          <ac:chgData name="Laura Oathout" userId="6ff55ba14486fe89" providerId="LiveId" clId="{F933D375-CF29-48B4-A694-BA330306F443}" dt="2022-05-08T01:44:47.449" v="365"/>
          <ac:picMkLst>
            <pc:docMk/>
            <pc:sldMk cId="584622930" sldId="355"/>
            <ac:picMk id="22" creationId="{D1857DEA-340A-47C1-BA72-74D3A2E241AB}"/>
          </ac:picMkLst>
        </pc:picChg>
        <pc:picChg chg="del">
          <ac:chgData name="Laura Oathout" userId="6ff55ba14486fe89" providerId="LiveId" clId="{F933D375-CF29-48B4-A694-BA330306F443}" dt="2022-05-08T01:44:47.449" v="359"/>
          <ac:picMkLst>
            <pc:docMk/>
            <pc:sldMk cId="584622930" sldId="355"/>
            <ac:picMk id="24" creationId="{E522D664-858B-414E-AD71-D3383457AD21}"/>
          </ac:picMkLst>
        </pc:picChg>
        <pc:picChg chg="del">
          <ac:chgData name="Laura Oathout" userId="6ff55ba14486fe89" providerId="LiveId" clId="{F933D375-CF29-48B4-A694-BA330306F443}" dt="2022-05-08T01:44:47.449" v="361"/>
          <ac:picMkLst>
            <pc:docMk/>
            <pc:sldMk cId="584622930" sldId="355"/>
            <ac:picMk id="26" creationId="{FFA86BA4-44A1-45F7-8627-FD0A84E8B188}"/>
          </ac:picMkLst>
        </pc:picChg>
        <pc:picChg chg="del">
          <ac:chgData name="Laura Oathout" userId="6ff55ba14486fe89" providerId="LiveId" clId="{F933D375-CF29-48B4-A694-BA330306F443}" dt="2022-05-08T01:44:47.449" v="363"/>
          <ac:picMkLst>
            <pc:docMk/>
            <pc:sldMk cId="584622930" sldId="355"/>
            <ac:picMk id="34" creationId="{4500351A-9E29-4692-B830-C40B0DA02AEF}"/>
          </ac:picMkLst>
        </pc:picChg>
      </pc:sldChg>
      <pc:sldChg chg="delSp mod setBg">
        <pc:chgData name="Laura Oathout" userId="6ff55ba14486fe89" providerId="LiveId" clId="{F933D375-CF29-48B4-A694-BA330306F443}" dt="2022-05-08T01:44:47.549" v="409"/>
        <pc:sldMkLst>
          <pc:docMk/>
          <pc:sldMk cId="3485561141" sldId="356"/>
        </pc:sldMkLst>
        <pc:spChg chg="del">
          <ac:chgData name="Laura Oathout" userId="6ff55ba14486fe89" providerId="LiveId" clId="{F933D375-CF29-48B4-A694-BA330306F443}" dt="2022-05-08T01:44:47.496" v="375"/>
          <ac:spMkLst>
            <pc:docMk/>
            <pc:sldMk cId="3485561141" sldId="356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496" v="379"/>
          <ac:spMkLst>
            <pc:docMk/>
            <pc:sldMk cId="3485561141" sldId="356"/>
            <ac:spMk id="7" creationId="{6B972F51-6DB2-4FF8-BBB1-09555BA6E837}"/>
          </ac:spMkLst>
        </pc:spChg>
        <pc:spChg chg="del">
          <ac:chgData name="Laura Oathout" userId="6ff55ba14486fe89" providerId="LiveId" clId="{F933D375-CF29-48B4-A694-BA330306F443}" dt="2022-05-08T01:44:47.496" v="405"/>
          <ac:spMkLst>
            <pc:docMk/>
            <pc:sldMk cId="3485561141" sldId="356"/>
            <ac:spMk id="23" creationId="{E09B54EB-1827-4220-B2BE-97487C276B4D}"/>
          </ac:spMkLst>
        </pc:spChg>
        <pc:spChg chg="del">
          <ac:chgData name="Laura Oathout" userId="6ff55ba14486fe89" providerId="LiveId" clId="{F933D375-CF29-48B4-A694-BA330306F443}" dt="2022-05-08T01:44:47.496" v="381"/>
          <ac:spMkLst>
            <pc:docMk/>
            <pc:sldMk cId="3485561141" sldId="356"/>
            <ac:spMk id="25" creationId="{76E2A1B0-0016-4AE7-A8D1-1D81A65E929A}"/>
          </ac:spMkLst>
        </pc:spChg>
        <pc:spChg chg="del">
          <ac:chgData name="Laura Oathout" userId="6ff55ba14486fe89" providerId="LiveId" clId="{F933D375-CF29-48B4-A694-BA330306F443}" dt="2022-05-08T01:44:47.496" v="383"/>
          <ac:spMkLst>
            <pc:docMk/>
            <pc:sldMk cId="3485561141" sldId="356"/>
            <ac:spMk id="27" creationId="{4A744F74-7E73-492B-8EA8-1302C1F07933}"/>
          </ac:spMkLst>
        </pc:spChg>
        <pc:spChg chg="del">
          <ac:chgData name="Laura Oathout" userId="6ff55ba14486fe89" providerId="LiveId" clId="{F933D375-CF29-48B4-A694-BA330306F443}" dt="2022-05-08T01:44:47.496" v="385"/>
          <ac:spMkLst>
            <pc:docMk/>
            <pc:sldMk cId="3485561141" sldId="356"/>
            <ac:spMk id="28" creationId="{DB55932B-F876-4486-90B0-A4BC77FD2F6D}"/>
          </ac:spMkLst>
        </pc:spChg>
        <pc:spChg chg="del">
          <ac:chgData name="Laura Oathout" userId="6ff55ba14486fe89" providerId="LiveId" clId="{F933D375-CF29-48B4-A694-BA330306F443}" dt="2022-05-08T01:44:47.496" v="387"/>
          <ac:spMkLst>
            <pc:docMk/>
            <pc:sldMk cId="3485561141" sldId="356"/>
            <ac:spMk id="29" creationId="{E0BF3F1D-C8AE-4AE2-8FCB-295CD88BF352}"/>
          </ac:spMkLst>
        </pc:spChg>
        <pc:spChg chg="del">
          <ac:chgData name="Laura Oathout" userId="6ff55ba14486fe89" providerId="LiveId" clId="{F933D375-CF29-48B4-A694-BA330306F443}" dt="2022-05-08T01:44:47.496" v="389"/>
          <ac:spMkLst>
            <pc:docMk/>
            <pc:sldMk cId="3485561141" sldId="356"/>
            <ac:spMk id="30" creationId="{EA6EF501-2336-4E62-B4B8-1FA9E2D85F14}"/>
          </ac:spMkLst>
        </pc:spChg>
        <pc:spChg chg="del">
          <ac:chgData name="Laura Oathout" userId="6ff55ba14486fe89" providerId="LiveId" clId="{F933D375-CF29-48B4-A694-BA330306F443}" dt="2022-05-08T01:44:47.496" v="391"/>
          <ac:spMkLst>
            <pc:docMk/>
            <pc:sldMk cId="3485561141" sldId="356"/>
            <ac:spMk id="31" creationId="{38D11C53-7330-4FCF-8B31-7715E7B775C8}"/>
          </ac:spMkLst>
        </pc:spChg>
        <pc:spChg chg="del">
          <ac:chgData name="Laura Oathout" userId="6ff55ba14486fe89" providerId="LiveId" clId="{F933D375-CF29-48B4-A694-BA330306F443}" dt="2022-05-08T01:44:47.496" v="393"/>
          <ac:spMkLst>
            <pc:docMk/>
            <pc:sldMk cId="3485561141" sldId="356"/>
            <ac:spMk id="32" creationId="{86969DBE-CDC7-43E0-8258-11DDF003FF32}"/>
          </ac:spMkLst>
        </pc:spChg>
        <pc:spChg chg="del">
          <ac:chgData name="Laura Oathout" userId="6ff55ba14486fe89" providerId="LiveId" clId="{F933D375-CF29-48B4-A694-BA330306F443}" dt="2022-05-08T01:44:47.496" v="395"/>
          <ac:spMkLst>
            <pc:docMk/>
            <pc:sldMk cId="3485561141" sldId="356"/>
            <ac:spMk id="33" creationId="{75EDF8B4-7EF5-449B-A85A-20D5B97D2913}"/>
          </ac:spMkLst>
        </pc:spChg>
        <pc:picChg chg="del">
          <ac:chgData name="Laura Oathout" userId="6ff55ba14486fe89" providerId="LiveId" clId="{F933D375-CF29-48B4-A694-BA330306F443}" dt="2022-05-08T01:44:47.496" v="373"/>
          <ac:picMkLst>
            <pc:docMk/>
            <pc:sldMk cId="3485561141" sldId="356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496" v="377"/>
          <ac:picMkLst>
            <pc:docMk/>
            <pc:sldMk cId="3485561141" sldId="356"/>
            <ac:picMk id="14" creationId="{C6D89DE6-3FD5-4AD3-8235-B15D9367505F}"/>
          </ac:picMkLst>
        </pc:picChg>
        <pc:picChg chg="del">
          <ac:chgData name="Laura Oathout" userId="6ff55ba14486fe89" providerId="LiveId" clId="{F933D375-CF29-48B4-A694-BA330306F443}" dt="2022-05-08T01:44:47.496" v="407"/>
          <ac:picMkLst>
            <pc:docMk/>
            <pc:sldMk cId="3485561141" sldId="356"/>
            <ac:picMk id="19" creationId="{05C9F12C-E530-4C4C-A2DD-CC6BD0494F75}"/>
          </ac:picMkLst>
        </pc:picChg>
        <pc:picChg chg="del">
          <ac:chgData name="Laura Oathout" userId="6ff55ba14486fe89" providerId="LiveId" clId="{F933D375-CF29-48B4-A694-BA330306F443}" dt="2022-05-08T01:44:47.496" v="403"/>
          <ac:picMkLst>
            <pc:docMk/>
            <pc:sldMk cId="3485561141" sldId="356"/>
            <ac:picMk id="20" creationId="{0CBC9334-F505-46D7-8A46-774ED69AF8F8}"/>
          </ac:picMkLst>
        </pc:picChg>
        <pc:picChg chg="del">
          <ac:chgData name="Laura Oathout" userId="6ff55ba14486fe89" providerId="LiveId" clId="{F933D375-CF29-48B4-A694-BA330306F443}" dt="2022-05-08T01:44:47.496" v="397"/>
          <ac:picMkLst>
            <pc:docMk/>
            <pc:sldMk cId="3485561141" sldId="356"/>
            <ac:picMk id="24" creationId="{E522D664-858B-414E-AD71-D3383457AD21}"/>
          </ac:picMkLst>
        </pc:picChg>
        <pc:picChg chg="del">
          <ac:chgData name="Laura Oathout" userId="6ff55ba14486fe89" providerId="LiveId" clId="{F933D375-CF29-48B4-A694-BA330306F443}" dt="2022-05-08T01:44:47.496" v="399"/>
          <ac:picMkLst>
            <pc:docMk/>
            <pc:sldMk cId="3485561141" sldId="356"/>
            <ac:picMk id="26" creationId="{FFA86BA4-44A1-45F7-8627-FD0A84E8B188}"/>
          </ac:picMkLst>
        </pc:picChg>
        <pc:picChg chg="del">
          <ac:chgData name="Laura Oathout" userId="6ff55ba14486fe89" providerId="LiveId" clId="{F933D375-CF29-48B4-A694-BA330306F443}" dt="2022-05-08T01:44:47.496" v="401"/>
          <ac:picMkLst>
            <pc:docMk/>
            <pc:sldMk cId="3485561141" sldId="356"/>
            <ac:picMk id="34" creationId="{4500351A-9E29-4692-B830-C40B0DA02AEF}"/>
          </ac:picMkLst>
        </pc:picChg>
      </pc:sldChg>
      <pc:sldChg chg="delSp mod setBg">
        <pc:chgData name="Laura Oathout" userId="6ff55ba14486fe89" providerId="LiveId" clId="{F933D375-CF29-48B4-A694-BA330306F443}" dt="2022-05-08T01:44:47.597" v="451"/>
        <pc:sldMkLst>
          <pc:docMk/>
          <pc:sldMk cId="3390948668" sldId="357"/>
        </pc:sldMkLst>
        <pc:spChg chg="del">
          <ac:chgData name="Laura Oathout" userId="6ff55ba14486fe89" providerId="LiveId" clId="{F933D375-CF29-48B4-A694-BA330306F443}" dt="2022-05-08T01:44:47.550" v="413"/>
          <ac:spMkLst>
            <pc:docMk/>
            <pc:sldMk cId="3390948668" sldId="357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550" v="417"/>
          <ac:spMkLst>
            <pc:docMk/>
            <pc:sldMk cId="3390948668" sldId="357"/>
            <ac:spMk id="7" creationId="{6B972F51-6DB2-4FF8-BBB1-09555BA6E837}"/>
          </ac:spMkLst>
        </pc:spChg>
        <pc:spChg chg="del">
          <ac:chgData name="Laura Oathout" userId="6ff55ba14486fe89" providerId="LiveId" clId="{F933D375-CF29-48B4-A694-BA330306F443}" dt="2022-05-08T01:44:47.550" v="441"/>
          <ac:spMkLst>
            <pc:docMk/>
            <pc:sldMk cId="3390948668" sldId="357"/>
            <ac:spMk id="23" creationId="{E09B54EB-1827-4220-B2BE-97487C276B4D}"/>
          </ac:spMkLst>
        </pc:spChg>
        <pc:spChg chg="del">
          <ac:chgData name="Laura Oathout" userId="6ff55ba14486fe89" providerId="LiveId" clId="{F933D375-CF29-48B4-A694-BA330306F443}" dt="2022-05-08T01:44:47.550" v="419"/>
          <ac:spMkLst>
            <pc:docMk/>
            <pc:sldMk cId="3390948668" sldId="357"/>
            <ac:spMk id="25" creationId="{76E2A1B0-0016-4AE7-A8D1-1D81A65E929A}"/>
          </ac:spMkLst>
        </pc:spChg>
        <pc:spChg chg="del">
          <ac:chgData name="Laura Oathout" userId="6ff55ba14486fe89" providerId="LiveId" clId="{F933D375-CF29-48B4-A694-BA330306F443}" dt="2022-05-08T01:44:47.550" v="421"/>
          <ac:spMkLst>
            <pc:docMk/>
            <pc:sldMk cId="3390948668" sldId="357"/>
            <ac:spMk id="27" creationId="{4A744F74-7E73-492B-8EA8-1302C1F07933}"/>
          </ac:spMkLst>
        </pc:spChg>
        <pc:spChg chg="del">
          <ac:chgData name="Laura Oathout" userId="6ff55ba14486fe89" providerId="LiveId" clId="{F933D375-CF29-48B4-A694-BA330306F443}" dt="2022-05-08T01:44:47.550" v="423"/>
          <ac:spMkLst>
            <pc:docMk/>
            <pc:sldMk cId="3390948668" sldId="357"/>
            <ac:spMk id="28" creationId="{DB55932B-F876-4486-90B0-A4BC77FD2F6D}"/>
          </ac:spMkLst>
        </pc:spChg>
        <pc:spChg chg="del">
          <ac:chgData name="Laura Oathout" userId="6ff55ba14486fe89" providerId="LiveId" clId="{F933D375-CF29-48B4-A694-BA330306F443}" dt="2022-05-08T01:44:47.550" v="425"/>
          <ac:spMkLst>
            <pc:docMk/>
            <pc:sldMk cId="3390948668" sldId="357"/>
            <ac:spMk id="29" creationId="{E0BF3F1D-C8AE-4AE2-8FCB-295CD88BF352}"/>
          </ac:spMkLst>
        </pc:spChg>
        <pc:spChg chg="del">
          <ac:chgData name="Laura Oathout" userId="6ff55ba14486fe89" providerId="LiveId" clId="{F933D375-CF29-48B4-A694-BA330306F443}" dt="2022-05-08T01:44:47.550" v="427"/>
          <ac:spMkLst>
            <pc:docMk/>
            <pc:sldMk cId="3390948668" sldId="357"/>
            <ac:spMk id="30" creationId="{EA6EF501-2336-4E62-B4B8-1FA9E2D85F14}"/>
          </ac:spMkLst>
        </pc:spChg>
        <pc:spChg chg="del">
          <ac:chgData name="Laura Oathout" userId="6ff55ba14486fe89" providerId="LiveId" clId="{F933D375-CF29-48B4-A694-BA330306F443}" dt="2022-05-08T01:44:47.550" v="429"/>
          <ac:spMkLst>
            <pc:docMk/>
            <pc:sldMk cId="3390948668" sldId="357"/>
            <ac:spMk id="31" creationId="{38D11C53-7330-4FCF-8B31-7715E7B775C8}"/>
          </ac:spMkLst>
        </pc:spChg>
        <pc:spChg chg="del">
          <ac:chgData name="Laura Oathout" userId="6ff55ba14486fe89" providerId="LiveId" clId="{F933D375-CF29-48B4-A694-BA330306F443}" dt="2022-05-08T01:44:47.550" v="431"/>
          <ac:spMkLst>
            <pc:docMk/>
            <pc:sldMk cId="3390948668" sldId="357"/>
            <ac:spMk id="32" creationId="{86969DBE-CDC7-43E0-8258-11DDF003FF32}"/>
          </ac:spMkLst>
        </pc:spChg>
        <pc:spChg chg="del">
          <ac:chgData name="Laura Oathout" userId="6ff55ba14486fe89" providerId="LiveId" clId="{F933D375-CF29-48B4-A694-BA330306F443}" dt="2022-05-08T01:44:47.550" v="433"/>
          <ac:spMkLst>
            <pc:docMk/>
            <pc:sldMk cId="3390948668" sldId="357"/>
            <ac:spMk id="33" creationId="{75EDF8B4-7EF5-449B-A85A-20D5B97D2913}"/>
          </ac:spMkLst>
        </pc:spChg>
        <pc:spChg chg="del">
          <ac:chgData name="Laura Oathout" userId="6ff55ba14486fe89" providerId="LiveId" clId="{F933D375-CF29-48B4-A694-BA330306F443}" dt="2022-05-08T01:44:47.565" v="449"/>
          <ac:spMkLst>
            <pc:docMk/>
            <pc:sldMk cId="3390948668" sldId="357"/>
            <ac:spMk id="35" creationId="{C30EFD38-BE71-42F5-B881-DC4F244950CA}"/>
          </ac:spMkLst>
        </pc:spChg>
        <pc:picChg chg="del">
          <ac:chgData name="Laura Oathout" userId="6ff55ba14486fe89" providerId="LiveId" clId="{F933D375-CF29-48B4-A694-BA330306F443}" dt="2022-05-08T01:44:47.550" v="411"/>
          <ac:picMkLst>
            <pc:docMk/>
            <pc:sldMk cId="3390948668" sldId="357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550" v="415"/>
          <ac:picMkLst>
            <pc:docMk/>
            <pc:sldMk cId="3390948668" sldId="357"/>
            <ac:picMk id="14" creationId="{C6D89DE6-3FD5-4AD3-8235-B15D9367505F}"/>
          </ac:picMkLst>
        </pc:picChg>
        <pc:picChg chg="del">
          <ac:chgData name="Laura Oathout" userId="6ff55ba14486fe89" providerId="LiveId" clId="{F933D375-CF29-48B4-A694-BA330306F443}" dt="2022-05-08T01:44:47.550" v="443"/>
          <ac:picMkLst>
            <pc:docMk/>
            <pc:sldMk cId="3390948668" sldId="357"/>
            <ac:picMk id="20" creationId="{39AC11D7-32E4-488F-93E0-4C158FD30762}"/>
          </ac:picMkLst>
        </pc:picChg>
        <pc:picChg chg="del">
          <ac:chgData name="Laura Oathout" userId="6ff55ba14486fe89" providerId="LiveId" clId="{F933D375-CF29-48B4-A694-BA330306F443}" dt="2022-05-08T01:44:47.550" v="445"/>
          <ac:picMkLst>
            <pc:docMk/>
            <pc:sldMk cId="3390948668" sldId="357"/>
            <ac:picMk id="21" creationId="{81E35AC6-26BC-4F6B-B08E-E65ABA5EDB6E}"/>
          </ac:picMkLst>
        </pc:picChg>
        <pc:picChg chg="del">
          <ac:chgData name="Laura Oathout" userId="6ff55ba14486fe89" providerId="LiveId" clId="{F933D375-CF29-48B4-A694-BA330306F443}" dt="2022-05-08T01:44:47.550" v="447"/>
          <ac:picMkLst>
            <pc:docMk/>
            <pc:sldMk cId="3390948668" sldId="357"/>
            <ac:picMk id="22" creationId="{60F73935-601D-4BF2-8517-1C831910C816}"/>
          </ac:picMkLst>
        </pc:picChg>
        <pc:picChg chg="del">
          <ac:chgData name="Laura Oathout" userId="6ff55ba14486fe89" providerId="LiveId" clId="{F933D375-CF29-48B4-A694-BA330306F443}" dt="2022-05-08T01:44:47.550" v="435"/>
          <ac:picMkLst>
            <pc:docMk/>
            <pc:sldMk cId="3390948668" sldId="357"/>
            <ac:picMk id="24" creationId="{E522D664-858B-414E-AD71-D3383457AD21}"/>
          </ac:picMkLst>
        </pc:picChg>
        <pc:picChg chg="del">
          <ac:chgData name="Laura Oathout" userId="6ff55ba14486fe89" providerId="LiveId" clId="{F933D375-CF29-48B4-A694-BA330306F443}" dt="2022-05-08T01:44:47.550" v="437"/>
          <ac:picMkLst>
            <pc:docMk/>
            <pc:sldMk cId="3390948668" sldId="357"/>
            <ac:picMk id="26" creationId="{FFA86BA4-44A1-45F7-8627-FD0A84E8B188}"/>
          </ac:picMkLst>
        </pc:picChg>
        <pc:picChg chg="del">
          <ac:chgData name="Laura Oathout" userId="6ff55ba14486fe89" providerId="LiveId" clId="{F933D375-CF29-48B4-A694-BA330306F443}" dt="2022-05-08T01:44:47.550" v="439"/>
          <ac:picMkLst>
            <pc:docMk/>
            <pc:sldMk cId="3390948668" sldId="357"/>
            <ac:picMk id="36" creationId="{67E3620B-74FC-4559-8BEE-70D3BE2A55DA}"/>
          </ac:picMkLst>
        </pc:picChg>
      </pc:sldChg>
      <pc:sldChg chg="delSp mod setBg">
        <pc:chgData name="Laura Oathout" userId="6ff55ba14486fe89" providerId="LiveId" clId="{F933D375-CF29-48B4-A694-BA330306F443}" dt="2022-05-08T01:44:47.633" v="495"/>
        <pc:sldMkLst>
          <pc:docMk/>
          <pc:sldMk cId="4226125740" sldId="358"/>
        </pc:sldMkLst>
        <pc:spChg chg="del">
          <ac:chgData name="Laura Oathout" userId="6ff55ba14486fe89" providerId="LiveId" clId="{F933D375-CF29-48B4-A694-BA330306F443}" dt="2022-05-08T01:44:47.601" v="455"/>
          <ac:spMkLst>
            <pc:docMk/>
            <pc:sldMk cId="4226125740" sldId="358"/>
            <ac:spMk id="6" creationId="{D56FD8AE-443C-4FC3-AC21-FC45CC2EDF64}"/>
          </ac:spMkLst>
        </pc:spChg>
        <pc:spChg chg="del">
          <ac:chgData name="Laura Oathout" userId="6ff55ba14486fe89" providerId="LiveId" clId="{F933D375-CF29-48B4-A694-BA330306F443}" dt="2022-05-08T01:44:47.601" v="459"/>
          <ac:spMkLst>
            <pc:docMk/>
            <pc:sldMk cId="4226125740" sldId="358"/>
            <ac:spMk id="7" creationId="{6B972F51-6DB2-4FF8-BBB1-09555BA6E837}"/>
          </ac:spMkLst>
        </pc:spChg>
        <pc:spChg chg="del">
          <ac:chgData name="Laura Oathout" userId="6ff55ba14486fe89" providerId="LiveId" clId="{F933D375-CF29-48B4-A694-BA330306F443}" dt="2022-05-08T01:44:47.601" v="483"/>
          <ac:spMkLst>
            <pc:docMk/>
            <pc:sldMk cId="4226125740" sldId="358"/>
            <ac:spMk id="23" creationId="{E09B54EB-1827-4220-B2BE-97487C276B4D}"/>
          </ac:spMkLst>
        </pc:spChg>
        <pc:spChg chg="del">
          <ac:chgData name="Laura Oathout" userId="6ff55ba14486fe89" providerId="LiveId" clId="{F933D375-CF29-48B4-A694-BA330306F443}" dt="2022-05-08T01:44:47.601" v="461"/>
          <ac:spMkLst>
            <pc:docMk/>
            <pc:sldMk cId="4226125740" sldId="358"/>
            <ac:spMk id="25" creationId="{76E2A1B0-0016-4AE7-A8D1-1D81A65E929A}"/>
          </ac:spMkLst>
        </pc:spChg>
        <pc:spChg chg="del">
          <ac:chgData name="Laura Oathout" userId="6ff55ba14486fe89" providerId="LiveId" clId="{F933D375-CF29-48B4-A694-BA330306F443}" dt="2022-05-08T01:44:47.601" v="463"/>
          <ac:spMkLst>
            <pc:docMk/>
            <pc:sldMk cId="4226125740" sldId="358"/>
            <ac:spMk id="27" creationId="{4A744F74-7E73-492B-8EA8-1302C1F07933}"/>
          </ac:spMkLst>
        </pc:spChg>
        <pc:spChg chg="del">
          <ac:chgData name="Laura Oathout" userId="6ff55ba14486fe89" providerId="LiveId" clId="{F933D375-CF29-48B4-A694-BA330306F443}" dt="2022-05-08T01:44:47.601" v="465"/>
          <ac:spMkLst>
            <pc:docMk/>
            <pc:sldMk cId="4226125740" sldId="358"/>
            <ac:spMk id="28" creationId="{DB55932B-F876-4486-90B0-A4BC77FD2F6D}"/>
          </ac:spMkLst>
        </pc:spChg>
        <pc:spChg chg="del">
          <ac:chgData name="Laura Oathout" userId="6ff55ba14486fe89" providerId="LiveId" clId="{F933D375-CF29-48B4-A694-BA330306F443}" dt="2022-05-08T01:44:47.601" v="467"/>
          <ac:spMkLst>
            <pc:docMk/>
            <pc:sldMk cId="4226125740" sldId="358"/>
            <ac:spMk id="29" creationId="{E0BF3F1D-C8AE-4AE2-8FCB-295CD88BF352}"/>
          </ac:spMkLst>
        </pc:spChg>
        <pc:spChg chg="del">
          <ac:chgData name="Laura Oathout" userId="6ff55ba14486fe89" providerId="LiveId" clId="{F933D375-CF29-48B4-A694-BA330306F443}" dt="2022-05-08T01:44:47.601" v="469"/>
          <ac:spMkLst>
            <pc:docMk/>
            <pc:sldMk cId="4226125740" sldId="358"/>
            <ac:spMk id="30" creationId="{EA6EF501-2336-4E62-B4B8-1FA9E2D85F14}"/>
          </ac:spMkLst>
        </pc:spChg>
        <pc:spChg chg="del">
          <ac:chgData name="Laura Oathout" userId="6ff55ba14486fe89" providerId="LiveId" clId="{F933D375-CF29-48B4-A694-BA330306F443}" dt="2022-05-08T01:44:47.601" v="471"/>
          <ac:spMkLst>
            <pc:docMk/>
            <pc:sldMk cId="4226125740" sldId="358"/>
            <ac:spMk id="31" creationId="{38D11C53-7330-4FCF-8B31-7715E7B775C8}"/>
          </ac:spMkLst>
        </pc:spChg>
        <pc:spChg chg="del">
          <ac:chgData name="Laura Oathout" userId="6ff55ba14486fe89" providerId="LiveId" clId="{F933D375-CF29-48B4-A694-BA330306F443}" dt="2022-05-08T01:44:47.601" v="473"/>
          <ac:spMkLst>
            <pc:docMk/>
            <pc:sldMk cId="4226125740" sldId="358"/>
            <ac:spMk id="32" creationId="{86969DBE-CDC7-43E0-8258-11DDF003FF32}"/>
          </ac:spMkLst>
        </pc:spChg>
        <pc:spChg chg="del">
          <ac:chgData name="Laura Oathout" userId="6ff55ba14486fe89" providerId="LiveId" clId="{F933D375-CF29-48B4-A694-BA330306F443}" dt="2022-05-08T01:44:47.601" v="475"/>
          <ac:spMkLst>
            <pc:docMk/>
            <pc:sldMk cId="4226125740" sldId="358"/>
            <ac:spMk id="33" creationId="{75EDF8B4-7EF5-449B-A85A-20D5B97D2913}"/>
          </ac:spMkLst>
        </pc:spChg>
        <pc:spChg chg="del">
          <ac:chgData name="Laura Oathout" userId="6ff55ba14486fe89" providerId="LiveId" clId="{F933D375-CF29-48B4-A694-BA330306F443}" dt="2022-05-08T01:44:47.601" v="491"/>
          <ac:spMkLst>
            <pc:docMk/>
            <pc:sldMk cId="4226125740" sldId="358"/>
            <ac:spMk id="38" creationId="{AF804EE3-4849-41F8-9D9A-2D645DC41F96}"/>
          </ac:spMkLst>
        </pc:spChg>
        <pc:picChg chg="del">
          <ac:chgData name="Laura Oathout" userId="6ff55ba14486fe89" providerId="LiveId" clId="{F933D375-CF29-48B4-A694-BA330306F443}" dt="2022-05-08T01:44:47.601" v="493"/>
          <ac:picMkLst>
            <pc:docMk/>
            <pc:sldMk cId="4226125740" sldId="358"/>
            <ac:picMk id="3" creationId="{1EF4240E-FA0E-4B45-8FEC-7D5E37FE5BB3}"/>
          </ac:picMkLst>
        </pc:picChg>
        <pc:picChg chg="del">
          <ac:chgData name="Laura Oathout" userId="6ff55ba14486fe89" providerId="LiveId" clId="{F933D375-CF29-48B4-A694-BA330306F443}" dt="2022-05-08T01:44:47.597" v="453"/>
          <ac:picMkLst>
            <pc:docMk/>
            <pc:sldMk cId="4226125740" sldId="358"/>
            <ac:picMk id="5" creationId="{FDA76AA1-2906-49A9-B53A-C580EB051B7E}"/>
          </ac:picMkLst>
        </pc:picChg>
        <pc:picChg chg="del">
          <ac:chgData name="Laura Oathout" userId="6ff55ba14486fe89" providerId="LiveId" clId="{F933D375-CF29-48B4-A694-BA330306F443}" dt="2022-05-08T01:44:47.601" v="457"/>
          <ac:picMkLst>
            <pc:docMk/>
            <pc:sldMk cId="4226125740" sldId="358"/>
            <ac:picMk id="14" creationId="{C6D89DE6-3FD5-4AD3-8235-B15D9367505F}"/>
          </ac:picMkLst>
        </pc:picChg>
        <pc:picChg chg="del">
          <ac:chgData name="Laura Oathout" userId="6ff55ba14486fe89" providerId="LiveId" clId="{F933D375-CF29-48B4-A694-BA330306F443}" dt="2022-05-08T01:44:47.601" v="477"/>
          <ac:picMkLst>
            <pc:docMk/>
            <pc:sldMk cId="4226125740" sldId="358"/>
            <ac:picMk id="24" creationId="{E522D664-858B-414E-AD71-D3383457AD21}"/>
          </ac:picMkLst>
        </pc:picChg>
        <pc:picChg chg="del">
          <ac:chgData name="Laura Oathout" userId="6ff55ba14486fe89" providerId="LiveId" clId="{F933D375-CF29-48B4-A694-BA330306F443}" dt="2022-05-08T01:44:47.601" v="481"/>
          <ac:picMkLst>
            <pc:docMk/>
            <pc:sldMk cId="4226125740" sldId="358"/>
            <ac:picMk id="26" creationId="{FFA86BA4-44A1-45F7-8627-FD0A84E8B188}"/>
          </ac:picMkLst>
        </pc:picChg>
        <pc:picChg chg="del">
          <ac:chgData name="Laura Oathout" userId="6ff55ba14486fe89" providerId="LiveId" clId="{F933D375-CF29-48B4-A694-BA330306F443}" dt="2022-05-08T01:44:47.601" v="485"/>
          <ac:picMkLst>
            <pc:docMk/>
            <pc:sldMk cId="4226125740" sldId="358"/>
            <ac:picMk id="34" creationId="{101EA7D3-2804-49AE-AB27-67576AF6EB5D}"/>
          </ac:picMkLst>
        </pc:picChg>
        <pc:picChg chg="del">
          <ac:chgData name="Laura Oathout" userId="6ff55ba14486fe89" providerId="LiveId" clId="{F933D375-CF29-48B4-A694-BA330306F443}" dt="2022-05-08T01:44:47.601" v="487"/>
          <ac:picMkLst>
            <pc:docMk/>
            <pc:sldMk cId="4226125740" sldId="358"/>
            <ac:picMk id="36" creationId="{5C8F9B34-A39A-41F1-ADB5-A3BA95B7A6B5}"/>
          </ac:picMkLst>
        </pc:picChg>
        <pc:picChg chg="del">
          <ac:chgData name="Laura Oathout" userId="6ff55ba14486fe89" providerId="LiveId" clId="{F933D375-CF29-48B4-A694-BA330306F443}" dt="2022-05-08T01:44:47.601" v="489"/>
          <ac:picMkLst>
            <pc:docMk/>
            <pc:sldMk cId="4226125740" sldId="358"/>
            <ac:picMk id="37" creationId="{70856799-B157-44F0-A063-9C7E93E750BC}"/>
          </ac:picMkLst>
        </pc:picChg>
        <pc:picChg chg="del">
          <ac:chgData name="Laura Oathout" userId="6ff55ba14486fe89" providerId="LiveId" clId="{F933D375-CF29-48B4-A694-BA330306F443}" dt="2022-05-08T01:44:47.601" v="479"/>
          <ac:picMkLst>
            <pc:docMk/>
            <pc:sldMk cId="4226125740" sldId="358"/>
            <ac:picMk id="40" creationId="{36129F60-C5D1-4816-AA0F-B630791F40F3}"/>
          </ac:picMkLst>
        </pc:picChg>
      </pc:sldChg>
      <pc:sldChg chg="delSp mod setBg">
        <pc:chgData name="Laura Oathout" userId="6ff55ba14486fe89" providerId="LiveId" clId="{F933D375-CF29-48B4-A694-BA330306F443}" dt="2022-05-08T01:44:47.670" v="511"/>
        <pc:sldMkLst>
          <pc:docMk/>
          <pc:sldMk cId="3055405952" sldId="444"/>
        </pc:sldMkLst>
        <pc:spChg chg="del">
          <ac:chgData name="Laura Oathout" userId="6ff55ba14486fe89" providerId="LiveId" clId="{F933D375-CF29-48B4-A694-BA330306F443}" dt="2022-05-08T01:44:47.633" v="499"/>
          <ac:spMkLst>
            <pc:docMk/>
            <pc:sldMk cId="3055405952" sldId="444"/>
            <ac:spMk id="8" creationId="{08C2877F-A71D-4684-AC11-E1BCFE7D2941}"/>
          </ac:spMkLst>
        </pc:spChg>
        <pc:spChg chg="del">
          <ac:chgData name="Laura Oathout" userId="6ff55ba14486fe89" providerId="LiveId" clId="{F933D375-CF29-48B4-A694-BA330306F443}" dt="2022-05-08T01:44:47.648" v="509"/>
          <ac:spMkLst>
            <pc:docMk/>
            <pc:sldMk cId="3055405952" sldId="444"/>
            <ac:spMk id="18" creationId="{F4010A7F-9090-4DB2-B9D1-49DB2554C85B}"/>
          </ac:spMkLst>
        </pc:spChg>
        <pc:spChg chg="del">
          <ac:chgData name="Laura Oathout" userId="6ff55ba14486fe89" providerId="LiveId" clId="{F933D375-CF29-48B4-A694-BA330306F443}" dt="2022-05-08T01:44:47.633" v="507"/>
          <ac:spMkLst>
            <pc:docMk/>
            <pc:sldMk cId="3055405952" sldId="444"/>
            <ac:spMk id="28" creationId="{7D7AF487-6413-47A9-AEF7-30DDA0C3E33B}"/>
          </ac:spMkLst>
        </pc:spChg>
        <pc:spChg chg="del">
          <ac:chgData name="Laura Oathout" userId="6ff55ba14486fe89" providerId="LiveId" clId="{F933D375-CF29-48B4-A694-BA330306F443}" dt="2022-05-08T01:44:47.633" v="501"/>
          <ac:spMkLst>
            <pc:docMk/>
            <pc:sldMk cId="3055405952" sldId="444"/>
            <ac:spMk id="36" creationId="{F519FCA3-5544-48B2-B635-E8657BAF94B7}"/>
          </ac:spMkLst>
        </pc:spChg>
        <pc:picChg chg="del">
          <ac:chgData name="Laura Oathout" userId="6ff55ba14486fe89" providerId="LiveId" clId="{F933D375-CF29-48B4-A694-BA330306F443}" dt="2022-05-08T01:44:47.633" v="503"/>
          <ac:picMkLst>
            <pc:docMk/>
            <pc:sldMk cId="3055405952" sldId="444"/>
            <ac:picMk id="3" creationId="{BBABEC3D-9210-4139-9EB8-7D206AE9EBAB}"/>
          </ac:picMkLst>
        </pc:picChg>
        <pc:picChg chg="del">
          <ac:chgData name="Laura Oathout" userId="6ff55ba14486fe89" providerId="LiveId" clId="{F933D375-CF29-48B4-A694-BA330306F443}" dt="2022-05-08T01:44:47.633" v="497"/>
          <ac:picMkLst>
            <pc:docMk/>
            <pc:sldMk cId="3055405952" sldId="444"/>
            <ac:picMk id="17" creationId="{FDA3ECE6-548A-4915-88A5-5A316CA90DC1}"/>
          </ac:picMkLst>
        </pc:picChg>
        <pc:picChg chg="del">
          <ac:chgData name="Laura Oathout" userId="6ff55ba14486fe89" providerId="LiveId" clId="{F933D375-CF29-48B4-A694-BA330306F443}" dt="2022-05-08T01:44:47.633" v="505"/>
          <ac:picMkLst>
            <pc:docMk/>
            <pc:sldMk cId="3055405952" sldId="444"/>
            <ac:picMk id="19" creationId="{A148C1AD-C3C5-428D-A234-B03AEDE0C5D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039-F5B9-48C7-97F8-30C09FCC513B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892-5AB8-499C-BFEB-56C8904EB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073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039-F5B9-48C7-97F8-30C09FCC513B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892-5AB8-499C-BFEB-56C8904EB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21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039-F5B9-48C7-97F8-30C09FCC513B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892-5AB8-499C-BFEB-56C8904EB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41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039-F5B9-48C7-97F8-30C09FCC513B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892-5AB8-499C-BFEB-56C8904EB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19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039-F5B9-48C7-97F8-30C09FCC513B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892-5AB8-499C-BFEB-56C8904EB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728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039-F5B9-48C7-97F8-30C09FCC513B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892-5AB8-499C-BFEB-56C8904EB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503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039-F5B9-48C7-97F8-30C09FCC513B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892-5AB8-499C-BFEB-56C8904EB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572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039-F5B9-48C7-97F8-30C09FCC513B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892-5AB8-499C-BFEB-56C8904EB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914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039-F5B9-48C7-97F8-30C09FCC513B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892-5AB8-499C-BFEB-56C8904EB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4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039-F5B9-48C7-97F8-30C09FCC513B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892-5AB8-499C-BFEB-56C8904EB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593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039-F5B9-48C7-97F8-30C09FCC513B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1C892-5AB8-499C-BFEB-56C8904EB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42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E7039-F5B9-48C7-97F8-30C09FCC513B}" type="datetimeFigureOut">
              <a:rPr lang="en-US" smtClean="0"/>
              <a:t>5/7/2022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1C892-5AB8-499C-BFEB-56C8904EB4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463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8909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622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5561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948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125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405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425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6860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653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5621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5773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7516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8266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8470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</cp:revision>
  <dcterms:created xsi:type="dcterms:W3CDTF">2022-05-08T01:40:46Z</dcterms:created>
  <dcterms:modified xsi:type="dcterms:W3CDTF">2022-05-08T01:44:47Z</dcterms:modified>
</cp:coreProperties>
</file>